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notesMasterIdLst>
    <p:notesMasterId r:id="rId10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notesMaster" Target="notesMasters/notesMaster1.xml"/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మనసు నిచ్చి వినుమా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Manasu Nichchi Vinumaa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మనసు నిచ్చి వినుమా - మది ననుసరించి చనుమా ||మనసు||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అరయ యేసు సిలువ - యది - అమరపురికి త్రోవ = ఆ రమ్యమైన త్రోవ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Manasu Nichchi Vinumaa - Madi Nanusarinchi Chanumaa ||Manasu||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Araya Yesu Siluva - Yadi - Amarapuriki Throva = Aa Ramyamaina Throva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- యది యనుసరించినావ - అది యరసి చూచినావ? ||మనసు||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అది నడచి నడచి పోను - ఆనందమిచ్చి చనును = అది యేసు సిలువ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- Yadi Yanusarinchinaava - Adi Yarasi Choochinaava? ||Manasu||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Adi Nadachi Nadachi Ponu - Aanandamichchi Chanunu = Adi Yesu Siluva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మ్రాను - అది యనుసరింపదగును - అది యందరు చనదగును ||మనసు||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రక్తమయపు బాట - నీ - ముక్తికదియె యూట = భక్తులందరి యెదుట స-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Mraanu - Adi Yanusarimpadagunu - Adi Yandaru Chanadagunu ||Manasu||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Rakthamayapu Baata - Nee - Mukthikadiye Yoota = Bhakthulandari Yeduta Sa-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దృక్తి మెరయు పాట - లనురక్తి బాడెదరచట ||మనసు||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208 పాపమైన - మదికెంత భారమైన = ఎంత దయయోగాని - యది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Drukthi Merayu Paata - Lanurakthi Baadedarachata ||Manasu||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208 Paapamaina - Madikentha Bhaaramaina = Entha Dayayogaani - Yadi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ఎంత కృపయొ గాని - అతి శాంతి నిచ్చులోన ||మనసు||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_ సాటిలేనిదారి - మన - స్వామిచూపుదారి = మేటికల్వరిదారి - జనకోటి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Entha Krupayo Gaani - Athi Shaanthi Nichchulona ||Manasu||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_ Saatilenidaari - Mana - Svaamichoopudaari = Metikalvaridaari - Janakoti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దుర్గుణహారి - మనకోటకు రహదారి ||మనసు||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వలదులోకమేల - నీ - వలపు నా కికేల = నిలువుమింక చాలు - నని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Durgunahaari - Manakotaku Rahadaari ||Manasu||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Valadulokamela - Nee - Valapu Naa Kikela = Niluvumingka Chaalu - Nani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బిలుచు యేసుమోల - నే కాలమెల్ల ||మనసు||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చెట్టి భానుమూర్తి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Biluchu Yesumola - Ne Kaalamella ||Manasu||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Chetti Bhaanumoorthi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2026-08-11T18:44:13Z</dcterms:created>
  <dcterms:modified xsi:type="dcterms:W3CDTF">2026-08-11T18:44:13Z</dcterms:modified>
</cp:coreProperties>
</file>