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సుగుణాల సంపన్నుడా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Sugunaala Sampannudaa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సుగుణాల సంపన్నుడా – స్తుతి గానాల వారసుడా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జీవింతును నిత్యము నీ నీడలో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Sugunaala Sampannudaa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Sthuthi Gaanaala Vaarasudaa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ఆస్వాదింతును నీ మాటల మకరందము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Jeevinthunu Nithyamu Nee Needalo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Aaswaadinthunu Nee Maatala Makarandamu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నీతో జీవించగానే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బ్రతుకు బ్రతుకుగా మారేనులే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Neetho Jeevinchagaane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Brathuku Brathukuga Maarenule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నాట్యమాడేను నా అంతరంగము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రక్షణానంద భాగ్యమే            ||సుగుణాల||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Naatyamaadenu Naa Antharangamu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Rakshanaananda Bhaagyame         ||Sugunaala||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నిన్ను వెన్నంటగానే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ఆజ్ఞల మార్గము కనిపించెనే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Ninnu Vennantagaane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Aagnala Maargamu Kanipinchene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నన్ను నడిపించాగలవు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నడవవలసిన త్రోవలో         ||సుగుణాల||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Nannu Nadipinchagalavu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Nadavavalasina Throvalo            ||Sugunaala||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 నీ కృప తలంచగానే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శ్రమలు శ్రమలుగా అనిపించలేదే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 Nee Krupa Thalanchagaane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Shramalu Shramalugaa Anipinchalede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నాకిచ్చే మహిమ ఎదుట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ఇవి ఎన్నతగినవి కావే               ||సుగుణాల||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Naakichche Mahima Eduta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Ivi Ennathaginavi Kaave                        ||Sugunaala||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2026-02-25T08:37:43Z</dcterms:created>
  <dcterms:modified xsi:type="dcterms:W3CDTF">2026-02-25T08:37:43Z</dcterms:modified>
</cp:coreProperties>
</file>