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అభిషక్తుడా ఆరాధ్యుడా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Abhishakthudaa Aaraadhyudaa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అభిషక్తుడా ఆరాధ్యుడా నీకే ఆరాధన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Abhishakthudaa Aaraadhyudaa Neeke Aaraadhana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అరుణోదయ ఆరాధ్యుడా నీకే ఆరాధన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Arunodhaya Aaraadhyudaa Neeke Aaraadhana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అంధకార లోయ నుండి నన్ను పిలిచిన నజరేయుడా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Andhakaara Loya Nundi Nannu Pilichina Najareyudaa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ఆశ్చర్యమైన వెలుగులోకి నన్ను నడిపిన నజరేయుడా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Aashcharyamaina Veluguloki Nannu Nadipina Najareyudaa (2)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అందుకే స్తుతి అర్పణ అందుకో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Anduke Sthuthi Arpana Anduko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స్తుతి ఆరాధన (2)   ||అభిషక్తుడా||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Sthuthi Aaraadhana (2) ||Abhishakthudaa||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అభిషేకమిచ్చి ఆత్మీయతతో నన్ను కలిపిన కరుణామయా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Abhishekamichchi Aathmeeyathatho Nannu Kalipina Karunaamayaa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అభివృద్ధినిచ్చి క్షేమముతో నన్ను కాచిన కరుణామయా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Abhivruddhinichchi Kshemamutho Nannu Kaachina Karunaamayaa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అందుకే స్తుతి అర్పణ అందుకో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Anduke Sthuthi Arpana Anduko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స్తుతి ఆరాధన (2)   ||అభిషక్తుడా||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Sthuthi Aaraadhana (2) ||Abhishakthudaa||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అంతం లేని పరిశుద్ధునితో పయనమిచ్చిన పరమాత్ముడా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Antham Leni Parishuddhunitho Payanamichchina Paramaathmudaa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ఆది యందే ప్రణాళికతో నన్ను పట్టిన పరమాత్ముడా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Aadi Yande Pranaalikatho Nannu Pattina Paramaathmudaa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అందుకే స్తుతి అర్పణ అందుకో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Anduke Sthuthi Arpana Anduko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స్తుతి ఆరాధన (2)   ||అభిషక్తుడా||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Sthuthi Aaraadhana (2) ||Abhishakthudaa||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2026-09-28T22:54:43Z</dcterms:created>
  <dcterms:modified xsi:type="dcterms:W3CDTF">2026-09-28T22:54:43Z</dcterms:modified>
</cp:coreProperties>
</file>