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నిదురం బోయినట్టి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Niduran Boyinatti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పరిశుద్ధుండగు దేవ - పాదసన్నిధిలోనం - బరిపూర్జ్ణానందము - పాదు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 యుండు = నరక బలములు చెరుపనేరవు - పరమ జనకుని సుతుల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Parishuddhundagu Deva - Paadasannidhilonan - Baripoorjnaanandamu - Paadu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 Yundu = Naraka Balamulu Cherupaneravu - Parama Janakuni Suthula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నెమ్మదిం - జిరదయాళుండు గాచు వారల - నిరతమును దన యాత్మ బలమున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||1నిదురం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Nemmadin - Jiradayaalundu Gaachu Vaarala - Nirathamunu Dana Yaathma Balamuna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||1Niduran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_యేసునాధుని నమ్మి - యిలను విడిచినవారు - భాసిల్ల లేతురు - ప్రభుశక్తి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నిలను = భాసురంబగు దేహములు తన - దాసు లందటి కిచ్చి మోక్షని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_Yesunaadhuni Nammi - Yilanu Vidichinavaaru - Bhaasilla Lethuru - Prabhushakthi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Nilanu = Bhaasurambagu Dehamulu Thana - Daasu Landati Kichchi Mokshani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వాసులముగాం జేసి వారల - యాస దీర్చును మాటం దప్పక ||నిదురం||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Vaasulamugaan Jesi Vaarala - Yaasa Deerchunu Maatan Dappaka ||Niduran||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నిదురం బోయినట్టి - నీ పాద సేవకుని-సదయుండగు తండ్రి - చక్కగా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దాచు = సదమలంబగు లోకమున నీ - సదనమందునం జేర్చి శుద్ధుల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Niduran Boyinatti - Nee Paada Sevakuni-Sadayundagu Thandri - Chakkagaa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Daachu = Sadamalambagu Lokamuna Nee - Sadanamandunan Jerchi Shuddhula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వదల కెప్పుడు వారితో నీ - పదయుగంబుల సేవంగోరుచు ||నిదురం||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Vadala Keppudu Vaaritho Nee - Padayugambula Sevanggoruchu ||Niduran||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.ఇతండీలోకమందు - నీవొసంగిన పని - హితమతి నొనరించె -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కృపను = సతతమును బాపంబుతోడను - జాల యుద్ధ మొనర్చి బ్రదుకను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.Ithandeelokamandu - Neevosanggina Pani - Hithamathi Nonarinche -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Krupanu = Sathathamunu Baapambuthodanu - Jaala Yuddha Monarchi Bradukanu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నతిముదంబున నీకు నిరతము - నుతు నాశంబూనుచు||నిదురం||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Nathimudambuna Neeku Nirathamu - Nuthu Naashamboonuchu||Niduran||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సన్నిధిం జేరిన - సకల వరభక్తుల - కన్నీరు దుడుతువు - కరుణ మిరంగ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నిన్ను నమ్మినవారి నడువడి - నీవు తేటగ నెటింగా వారికి - జెన్ను 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Sannidhin Jerina - Sakala Varabhakthula - Kanneeru Duduthuvu - Karuna Mirangga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Ninnu Namminavaari Naduvadi - Neevu Thetaga Netinggaa Vaariki - Jennu Ganu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దీర్చె న్యాయము - సన్నుతింపగ సజ్జనావన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Deerche Nyaayamu - Sannuthimpaga Sajjanaavana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 కాలంబున - ధరలోం క్రీస్తుని సిలువ - దిరముగం జూచిన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నరులందణు = వరదుండగు రక్షకుని దయచే - జిరపురము నిక్కముగం జేరుచు-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 Kaalambuna - Dharalon Kreesthuni Siluva - Diramugan Joochina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Narulandanu = Varadundagu Rakshakuni Dayache - Jirapuramu Nikkamugan Jeruchu-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గరము నేర్తురు ప్రేమ నచ్చటం - దరతరంబులు గడుచుచుండగ ||నిదురం||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Garamu Nerthuru Prema Nachchatan - Daratharambulu Gaduchuchundaga ||Niduran||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2026-08-11T18:44:54Z</dcterms:created>
  <dcterms:modified xsi:type="dcterms:W3CDTF">2026-08-11T18:44:54Z</dcterms:modified>
</cp:coreProperties>
</file>