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కరుణానిధీ, మహా ప్రభుయేసు నీవే సింహాసనాసీనుడవైతివి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Karunaanidhee, Mahaa PrabhuYesu Neeve Sinhaasanaaseenudavaithivi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ఆమెన్ అనువాడు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Aamen Anuvaadu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ఎల్లరు ప్రభుని స్తుతించెదరు - సాగిల పడెదరు కృతజ్ఞులై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ఆశ్చర్యక్రియలు చేసితివంచు - ప్రభువా నీవే అగమ్యుడవంచు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Ellaru Prabhuni Sthuthinchedaru - Saagila Padedaru Kruthajnyulai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Aashcharyakriyalu Chesithivanchu - Prabhuvaa Neeve Agamyudavanchu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నిను కొనియాడెదము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Ninu Koniyaadedamu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కరుణానిధీ, మహా ప్రభుయేసు (2) - నీవే సింహాసనాసీనుడవైతివి 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Karunaanidhee, Mahaa PrabhuYesu (2) - Neeve Sinhaasanaaseenudavaithivi 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సత్యస్వరూపివి పరిశుద్ధుడవు (2) దావీదు తాళము కల్గియున్నావు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తెరచినది మూయగలేరు (2) బంధించినది తెరువగలేరెవ్వరు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Sathyasvaroopivi Parishuddhadavu (2) Daaveedu Thaalamu Kalgiyunnaavu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Therachinadi Mooyagaleru (2) Bandhinchinadi Theruvagalerevvaru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మహాత్మ్యమదే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Mahaathmyamade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ఏడు నక్షత్రములు నీచేత కలవు - దీప స్తంభముల మధ్య సంచరించెదవు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జీవించువాడవు ఆది అంతములు - రెండంచుల ఖడ్గం కలిగిన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Edu Nakshathramulu Neechetha Kalavu - Deepa Sthambhamula Madhya Sancharinchedavu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Jeevinchuvaadavu Aadi Anthamulu - Rendanchula Khadgan Kaligina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అదియే నీ ఘనత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Adiye Nee Ghanatha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అగ్నివంటి నేత్రములు కల్గి - అపరాపరంజి వంటి పాదములు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ఏడు ఆత్మలు కలిగి - గ్రంధము తెరచే యోగ్యుడవీవే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Agnivanti Nethramulu Kalgi - Aparaaparanji Vanti Paadamulu Kaligi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Edu Aathmalu Kaligi - Grandhamu Therache Yogyudaveeve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ధన్యుడవు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Dhanyudavu Neeve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నమ్మకమైన సత్యసాక్షియు - సర్వసృష్టికి కర్తయైయుండి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నీతిమంతుడు బహుజ్వాలామయుడు దీర్ఘశాంతుడు శక్తిమంతుడు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Nammakamaina Sathyasaakshiyu - Sarvasrushtiki Karthayaiyundi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Neethimanthudu Bahujvaalaamayudu Deerghashaanthudu Shakthimanthudu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2026-08-11T18:40:07Z</dcterms:created>
  <dcterms:modified xsi:type="dcterms:W3CDTF">2026-08-11T18:40:07Z</dcterms:modified>
</cp:coreProperties>
</file>