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Thanks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thanks with a grateful heart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thanks to the holy one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thanks because he's given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Christ, His son. (repeat)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now let the weak say I am strong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poor say I am rich.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of what The Lord has done for us (2)      || Give Thanks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2026-02-25T09:17:49Z</dcterms:created>
  <dcterms:modified xsi:type="dcterms:W3CDTF">2026-02-25T09:17:49Z</dcterms:modified>
</cp:coreProperties>
</file>