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యెదలోన్ నా యెదలోన్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Yedalon Naa Yedalon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యెదలోన్ నా యెదలోన్ - రమ్ము నా యెదలోన్ ప్రభుయేసు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Yedalon Naa Yedalon - Rammu Naa Yedalon PrabhuYesu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రమ్ము నేడే, వసింప రమ్ము - రమ్ము నా యెదలోన్ ప్రభు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Rammu Nede, Vasimpa Rammu - Rammu Naa Yedalon Prabhu Yesu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యెదనుండి నా యెద నుండి - నా యెద నుండి ప్రకాశించుము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Yedanundi Naa Yeda Nundi - Naa Yeda Nundi Prakaashinchumu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ప్రకాశించు నేడే, ప్రకాశించు సదా - నా యెదలో నుండి ప్రభు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Prakaashinchu Nede, Prakaashinchu Sadaa - Naa Yedalo Nundi Prabhu 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2026-08-11T18:48:29Z</dcterms:created>
  <dcterms:modified xsi:type="dcterms:W3CDTF">2026-08-11T18:48:29Z</dcterms:modified>
</cp:coreProperties>
</file>