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 నాలో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 Naalo Ninnu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 నాలో నిన్ను చూడనీ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నీలో నన్ను సాగనీ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 Naalo Ninnu Choodanee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Neelo Nannu Saaganee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– (2)          ||యేసు రాజ||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– (2)       ||Yesu Raaja||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తరిమే తరతరాల ఒరవడిలో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ఉరికే పరిసరాల సవ్వడిలో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Tharime Tharatharaala Oravadilo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Urike Parisaraala Savvadilo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తోడే చాలని – నీ నీడే మేలని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కోట నీవని – నీ సాటి లేరని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Thode Chaalani – Nee Neede Melani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Kota Neevani – Nee Saati Lerani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పెరిగే అన్యాయపు చీకటిలో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కరిగే అనురాగపు వాకిటలో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Perige Anyaayapu Cheekatilo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Karige Anuraagapu Vaakitalo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చాలని – నీ బాట మేలని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పాట నీవని – నీ సాటి లేరని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Chaalani – Nee Baata Melani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Paata Neevani – Nee Saati Lerani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2026-02-25T09:16:21Z</dcterms:created>
  <dcterms:modified xsi:type="dcterms:W3CDTF">2026-02-25T09:16:21Z</dcterms:modified>
</cp:coreProperties>
</file>