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సేవలో ఓ.. సేవకా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Sevalo O.. Sevakaa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ఆగక సాగుమా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సేవలో సేవకా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Aagaka Saagumaa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Sevalo Sevakaa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ప్రభువిచ్చిన పిలుపును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మరువక మానక (2)    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Prabhuvichchina Pilupunu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Maruvaka Maanaka (2)         ||Aagaka||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పిలిచినవాడు ప్రభు యేసుడు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ఎంతైనా నమ్మదగినవాడు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Pilichinavaadu Prabhu Yesudu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Enthainaa Nammadaginavaadu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విడువడు నిన్ను ఎడబాయడు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నాయకుడుగా నడిపిస్తాడు (2)    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Viduvadu Ninnu Edabaayadu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Naayakudugaa Nadipisthaadu (2)         ||Aagaka||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తెల్లబారిన పొలములు చూడు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కోత కోయను సిద్ధపడుము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Thellabaarina Polamulu Choodu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Kotha Koyanu Siddhapadumu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ఆత్మల రక్షణ భారముతో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సిలువనెత్తుకొని సాగుము (2)        ||ఆగక||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Aathmala Rakshana Bhaaramutho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Siluvanetthukoni Saagumu (2)         ||Aagaka||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2026-02-25T09:26:53Z</dcterms:created>
  <dcterms:modified xsi:type="dcterms:W3CDTF">2026-02-25T09:26:53Z</dcterms:modified>
</cp:coreProperties>
</file>