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నీ కృప చాలును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Nee Krupa Chaalunu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నీ కృప చాలును ప్రియుడా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నీ కృప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Nee Krupa Chaalunu Priyudaa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Nee Krupa Chaalunu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శ్రమలతో నిండిన ఈ జీవితములో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Shramalatho Nindinaa Ee Jeevithamulo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నాథా నీ రాక ఆలస్యమైతే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పడకుండ నిలబెట్టుము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Naathaa Nee Raaka Aalasyamaithe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Padakunda Nilabettumu 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జారకుండ కాపాడుము (2)       ||నాకు||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Jaarakunda Kaapaadumu (2)     ||Naaku||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పాము వలెను వివేకముగను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పావురమువలె నిష్కపటముగను (2)     ||నాథా||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Paamu Valenu Vivekamuganu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Paavuramuvale Nishkapatamuganu (2)   ||Naathaa||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జంట లేని పావురము 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మూల్గుచుంటిని నిను చేరుటకై (2)      ||నాథా||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Janta Leni Paavuramu 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Moolguchuntini Ninu Cherutakai (2)    ||Naathaa||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నను కరుణించు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 నిను నే స్తుతియించుచుంటిని (2)     ||నాథా||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Nanu Karuninchu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 Ninu Ne Sthuthiyinchuchuntini (2)      ||Naathaa||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2026-02-25T09:09:22Z</dcterms:created>
  <dcterms:modified xsi:type="dcterms:W3CDTF">2026-02-25T09:09:22Z</dcterms:modified>
</cp:coreProperties>
</file>