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సంపూర్ణుడా నా యేసయ్యా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Sampoornudaa Naa Yesayyaa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సంపూర్ణుడా నా యేసయ్యా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 పరిపూర్ణత కలిగిన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Sampoornudaa Naa Yesayyaa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 Paripoornatha Kaligina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యందు పరిపూర్ణత కోరితివే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 వాక్యమును నాకిచ్చితివే (2)      ||సంపూర్ణుడా||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Yandu Paripoornatha Korithive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 Vaakyamunu Naakichchithive (2)            ||Sampoornudaa||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ఉపదేశించుటకు నను ఖండించుటకు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 వాక్యమును నాకిచ్చితివే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Upadeshinchutaku Nanu Khandinchutaku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 Vaakyamunu Naakichchithive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 యందు శిక్షణ చేయుటకు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తప్పులను దిద్ది నను సరిచేయుటకు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 Yandu Shikshana Cheyutaku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Thappulanu Diddi Nanu Saricheyutaku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 వాక్యమును నాకిచ్చితివే (2)      ||సంపూర్ణుడా||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 Vaakyamunu Naakichchithive (2)            ||Sampoornudaa||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ప్రభుని యాత్రలో నే కొనసాగుటకు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 వాక్యమును నాకిచ్చితివే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Prabhuni Yaathralo Ne Konasaagutaku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 Vaakyamunu Naakichchithive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నీదు రాకడలో నీవలె ఉండాలని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మహిమ శరీరము నే పొందాలని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Needu Raakadalo Neevale Undaalani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Mahima Shareeramu Ne Pondaalani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జీవ వాక్యమును నాకిచ్చితివే (2)      ||సంపూర్ణుడా||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Jeeva Vaakyamunu Naakichchithive (2)            ||Sampoornudaa||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2026-02-25T08:37:12Z</dcterms:created>
  <dcterms:modified xsi:type="dcterms:W3CDTF">2026-02-25T08:37:12Z</dcterms:modified>
</cp:coreProperties>
</file>