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భయపడము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Bhayapadamu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విధములుగా కాపాడు మమ్ము     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Vidhamulugaa Kaapaadu Mammu         ||Memu||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కునుకడు మన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యెన్నడు నిద్రించడు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Kunukadu Mana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Yennadu Nidrinchadu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 పాపగా మము కాపాడునెప్పుడు     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 Paapaga Mamu Kaapaaduneppudu         ||Memu||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కష్ట నష్టములు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ఆవరించి దుఃఖపరచ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Kashta Nashtamulu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Aavarinchi Dukhaparacha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దేవుడొసంగిన ఈవుల నెంచుచు     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Devudosangina Eevula Nenchuchu         ||Memu||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ఇహమందు మన శ్రమలన్ని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మహిమకు మార్చెడు ప్రభున్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Ihamandu Mana Shramalanni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Mahimaku Maarchedu Prabhun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మహిమపరచి మ్రొక్కెదములలో     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Mahimaparachi Mrokkedamilalo         ||Memu||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భయపడము – ఇక మేము భయపడము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కీడు రాదని యేసే చెప్పెను మాకు (2)     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Bhayapadamu – Ika Memu Bhayapadamu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Keedu Raadani Yese Cheppenu Maaku (2)     ||Memu||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భ్రష్టులమైన మమ్ము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దివ్యంపుగా రక్షించే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Bhrashtulamaina Mammu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Divyampugaa Rakshinche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దీవారాత్రులు దేవుడే కాయును     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Deevaaraathrulu Devude Kaayunu          ||Memu||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 కోటి మమ్ము జుట్టన్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పాతాళము మ్రింగ జూడన్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 Koti Mammu Juttan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Paathaalamu Mringa Joodan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నిత్యుడు యేసు నిత్యము కాయును     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Nithyudu Yesu Nithyamu Kaayunu         ||Memu||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పరీక్షల 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వాగ్ధానమిచ్చె మాతో నుండ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Pareekshala 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Vaagdhaanamichche Maatho Nunda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ఘడియైనను విడువక కాయును     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Ghadiyainanu Viduvaka Kaayunu         ||Memu||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ప్రభు హస్తములు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వలయము వలె మమ్ము జుట్టి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Prabhu Hasthamulu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Valayamu Vale Mammu Jutti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2026-02-25T08:37:27Z</dcterms:created>
  <dcterms:modified xsi:type="dcterms:W3CDTF">2026-02-25T08:37:27Z</dcterms:modified>
</cp:coreProperties>
</file>