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సన్నుతించెదన్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Sannuthinchedan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స్తుతి ఆయనకే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చెల్లును (2)         ||యెహోవాను||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Sthuthi Aayanake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Chellunu (2)        ||Yehovaanu||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ఆశలే నిరాశలై నిస్పృహలో ఉండగా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నాపైన చీకటియే నాన్నవరించెగా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Aashale Niraashalai Nispruhalo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Naapaina Cheekatiye Nannaavarinchegaa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 ఆరుచుండగా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వెలిగించెగా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 Aaruchundagaa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 Veliginchegaa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స్తుతి ఆయనకే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చెల్లును (2)         ||యెహోవాను||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Sthuthi Aayanake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Chellunu (2)        ||Yehovaanu||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సన్నుతించెదన్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కీర్తించెదను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Sannuthinchedan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Keerthinchedanu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ఘనపరచెదన్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నామమునే గొప్ప చేసెదన్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Ghanaparachedan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Naamamune Goppa Chesedan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         ||యెహోవాను||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        ||Yehovaanu||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సర్వము నన్ను విడచినను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నావారే నన్ను విడచి నిందలేసినను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Sarvamu Nannu Vidachinanu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Naavaare Nannu Vidachi Nindalesinanu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యేసయ్యను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నేనున్నానన్నాడుగా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Yesayyanu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Nenunnaanannaadugaa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స్తుతి ఆయనకే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చెల్లును (2)         ||యెహోవాను||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Sthuthi Aayanake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Chellunu (2)        ||Yehovaanu||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భయములే నన్ను కృంగదీయాగా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నాలోనే నలిగిపోయేగా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Bhayamule Nannu Krungadeeyagaa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Naalone Naligipoyegaa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యేసయ్యను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Yesayyanu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Nannaadarinchenugaa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2026-02-25T09:34:38Z</dcterms:created>
  <dcterms:modified xsi:type="dcterms:W3CDTF">2026-02-25T09:34:38Z</dcterms:modified>
</cp:coreProperties>
</file>