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Little Light of Mine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little light of mine, I'm going to let it shine;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little light of mine, I'm going to let it shine;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little light of mine, I'm going to let it shine;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little light of mine, I'm going to let it shine;</a:t>
            </a:r>
            <a:endParaRPr lang="en-US" sz="3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little light of mine, I'm going to let it shine,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little light of mine, I'm going to let it shine,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it shine, let it shine, let it shine.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it shine, let it shine, let it shine.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Hide it under a bushel? No! I'm going to let it shine;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Hide it under a bushel? No! I'm going to let it shine;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Hide it under a bushel? No! I'm going to let it shine;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Hide it under a bushel? No! I'm going to let it shine;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Hide it under a bushel? No! I'm going to let it shine,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Hide it under a bushel? No! I'm going to let it shine,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it shine, let it shine, let it shine.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it shine, let it shine, let it shine.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Don't let Satan blow it out, I'm going to let it shine;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Don't let Satan blow it out, I'm going to let it shine;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Don't let Satan blow it out, I'm going to let it shine;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Don't let Satan blow it out, I'm going to let it shine;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Don't let Satan blow it out, I'm going to let it shine,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Don't let Satan blow it out, I'm going to let it shine,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it shine, let it shine, let it shine.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it shine, let it shine, let it shine.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Shine it all around the world, I'm going to let it shine;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Shine it all around the world, I'm going to let it shine;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Shine it all around the world, I'm going to let it shine;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Shine it all around the world, I'm going to let it shine;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Shine it all around the world, I'm going to let it shine,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Shine it all around the world, I'm going to let it shine,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it shine, let it shine, let it shine.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it shine, let it shine, let it shine.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2026-09-28T23:58:53Z</dcterms:created>
  <dcterms:modified xsi:type="dcterms:W3CDTF">2026-09-28T23:58:53Z</dcterms:modified>
</cp:coreProperties>
</file>