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Way My Savior Leads Me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Gushing from the Rock before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Lo! A spring of joy I see;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Gushing from the Rock before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Lo! A spring of joy I see.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way my Savior leads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Oh, the fullness of His love!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rest to me is promised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 my Father’s house above.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my spirit, clothed immortal,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Wings its flight to realms of day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my song through endless ages: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led me all the way;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This my song through endless ages: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led me all the way.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way my Savior leads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have I to ask beside?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Can I doubt His tender mercy,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Who through life has been my Guide?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Heav’nly peace, divinest comfort,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by faith in Him to dwell!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know, whate’er befall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doeth all things well;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I know, whate’er befall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doeth all things well.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the way my Savior leads 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Cheers each winding path I tread,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Gives me grace for every trial,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Feeds me with the living Bread.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my weary steps may falter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my soul athirst may be,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2026-08-24T07:33:11Z</dcterms:created>
  <dcterms:modified xsi:type="dcterms:W3CDTF">2026-08-24T07:33:11Z</dcterms:modified>
</cp:coreProperties>
</file>