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నన్ను ప్రేమించావయ్యా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 నన్ను రక్షించవయ్యా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Shaashwtha Prematho Nannu Preminchaavayyaa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 Nannu Rakshinchaavayyaa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గొప్పది – నీ జాలి గొప్పది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గొప్పది – నీ దయ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Goppadi – Nee Jaali Goppadi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Goppadi – Naa Daya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అనాథనైనా నన్ను వెదకి వచ్చావు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 కౌగిలించి హత్తుకొంటివి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Anaathanainaa Nannu Vedaki Vachchaavu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 Kougilinchi Hatthukontivi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అస్థిరమైన లోకములో తిరిగితినయ్యా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యేసయ్య చేర్చుకొంటివి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Asthiramaina Lokamulo Thirigithinayyaa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Yesayya Cherchukontivi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గర్భమందు నన్ను చూచియుంటివి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తల్లిలా ఆదరించి నడిపించితివి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Garbhamandu Nannu Choochiyuntivi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Thallilaa Aadarinchi Nadipincthivi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నడుచుచున్న మర్గమంత యోచించగా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వందనములు తెలుపుదునయ్యా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Naduchuchunna Maargamantha Yochinchagaa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Kaneetitho Vandanamulu Thelupudunayyaa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చేయవలసినది ఆటంకం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మేలుకై చేసిన దేవా (2)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Cheyavalasinadi Aatankam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Melukai Chesina Devaa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2026-02-25T09:21:23Z</dcterms:created>
  <dcterms:modified xsi:type="dcterms:W3CDTF">2026-02-25T09:21:23Z</dcterms:modified>
</cp:coreProperties>
</file>