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చిన్న వారిలో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Chinna Vaarilo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- తూపిలి యోహాను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- Thoopili Yohaanu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చిన్న వారిలో నేనుండి యున్న - నహాహా మా యేసును - నేం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యుందు చిన్న।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Chinna Vaarilo Nenundi Yunna - Nahaahaa Maa Yesunu - Nen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Yundu Chinna।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ప్రభు యేసు ప్రపంచమం దుండినపుడు - పసి బాలకులం బిల్చి ప్రార్ధించె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ననెడు - ప్రాచీన కథను నేం జదువుచున్నప్పుడు = వారిలో నే నున్న - నెంతో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Prabhu Yesu Prapanchaman Dundinapudu - Pasi Baalakulan Bilchi Praardhinche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Nanedu - Praacheena Kathanu Nen Jaduvuchunnappudu = Vaarilo Ne Nunna - Nentho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బాగుండు చిన్న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Baagundu Chinna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 కరుణ కరము నా వ్రాలి -యాకాశ బాహువునా చుట్టు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 - నేక రానిమ్మను జాలి = తోం పిలుపు విన - నాకెంతో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 Karuna Karamu Naa Vraali -Yaakaasha Baahuvunaa Chuttu Nilichi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 - Neka Raanimmanu Jaali = Thon Pilupu Vina - Naakentho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||యా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||Yaa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 కమాందం ద్వారా దర్శింతున్ - ప్రభు (ప్రేమ పంచి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యియ్యమందు న- మ్మకముతో యేసుని వెదకుచు నుందు = సుఖ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 Kamaandan Dvaaraa Darshinthun - Prabhu (Prema Panchi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Yiyyamandu Na- Mmakamutho Yesuni Vedakuchu Nundu = Sukha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లోకమందునం - జూచి వినుచుందు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Lokamandunan - Joochi Vinuchundu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రాజ్యము - సిద్ధము చేయం బ్రభు యేసు వెళ్లెన్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-ముద్దు పాపలు వత్తు రందున విను మ=శ్రద్ధ సేయకు వారి-దాకాశ రాజ్య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Raajyamu - Siddhamu Cheyan Brabhu Yesu Vellen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-Muddu Paapalu Vaththu Randuna Vinu Ma=Shraddha Seyaku Vaari-Daakaasha Raajya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2026-08-11T18:37:17Z</dcterms:created>
  <dcterms:modified xsi:type="dcterms:W3CDTF">2026-08-11T18:37:17Z</dcterms:modified>
</cp:coreProperties>
</file>