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యువజనులంతా యేసుని పేరిట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Yuvajanulanthaa Yesuni Perita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యువజనులంతా - యేసుని పేరిట - యేకము కావలెను భువిలో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-ప్రేమను జాటను - బూని కదలవలెను ||యువ||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Yuvajanulanthaa - Yesuni Perita - Yekamu Kaavalenu Bhuvilo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-Premanu Jaatanu - Booni Kadalavalenu ||Yuva||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యేసే మాదిరి - యేసే రక్షకు - దేసే దేవుడని వాసిగ యేసుని జాడలో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నడువగ నాశతో బూనుదము ||యువ||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Yese Maadiri - Yese Rakshaku - Dese Devudani Vaasiga Yesuni Jaadalo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Naduvaga Naashatho Boonudamu ||Yuva||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జేతుము - ప్రతి దినమును మన పరమ తండ్రి కిలలో సార్ధకముగ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సహవాస తండ్రితో - సతతము జేయుదము ||యువ||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Jethumu - Prathi Dinamunu Mana Parama Thandri Kilalo Saardhakamuga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Sahavaasa Thandritho - Sathathamu Jeyudamu ||Yuva||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వాక్యము త్రోవకు వెలుగది - భావము మార్చునని జీవము నొందగ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దినదినమున నొక భాగము జదువుదము [యువ|||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Vaakyamu Throvaku Velugadi - Bhaavamu Maarchunani Jeevamu Nondaga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Dinadinamuna Noka Bhaagamu Jaduvudamu [Yuva|||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సంఘము యేసుని శరీరమేయని -సేవకు బూనుదము సంఘపు క్షేమమే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 నిడుకొని - సాయము జేయుదము ||యువ||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Sangghamu Yesuni Shareerameyani -Sevaku Boonudamu Sangghapu Kshemame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Madilo Nidukoni - Saayamu Jeyudamu ||Yuva||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సేవను జేసి సాక్ష్యము నిచ్చి- యేసుని జూపుదము యే విధముననో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యొద్దకు ఆత్మల నడుపుదము ||యువ||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Sevanu Jesi Saakshyamu Nichchi- Yesuni Joopudamu Ye Vidhamunano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Yoddaku Aathmala Nadupudamu ||Yuva||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2026-08-11T18:46:31Z</dcterms:created>
  <dcterms:modified xsi:type="dcterms:W3CDTF">2026-08-11T18:46:31Z</dcterms:modified>
</cp:coreProperties>
</file>