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మేలాయెను ప్రభు శ్రమనొందుట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Melaayenu Prabhu Shramanonduta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మేలాయెను ప్రభు శ్రమనొందుట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Melaayenu Prabhu Shramanonduta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దాసుని కెంతో మేలాయెను ప్రభు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Daasuni Kentho Melaayenu Prabhu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గతకాలపు జీవిత వ్యధలన్నియు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Gathakaalapu Jeevitha VyaDhalanniyu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నేటి మధుర గీతములాయెను ప్రభు (2)    ||మేలాయెను||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Neti Madhura Geethamulaayenu Prabhu (2) ||Melaayenu||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మేలులు చేసితి కీడు సహించితి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Melulu Chesithi Keedu Sahinchithi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పలువిధముల నే గాయపడితిని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Paluvidhamula Ne Gaayapadithini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 గాయము పరిశుద్ధత పెంచెను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 Gaayamu Parishuddhatha Penchenu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సిలువను తేటగ గ్రహియించితి (2)    ||మేలాయెను||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Siluvanu Thetagaa Grahiyinchithi (2) ||Melaayenu||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ఎందరినో నే నోదార్చితిని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Endarino Ne Nodaar chithini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అందరిచే వెలివేయబడితిని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Andariche Veliveyabadithini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లోకముపై వైరాగ్యము హెచ్చగ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Lokamupai Vairaagyamu Hechchagaa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మక్కువతో నీ కౌగిట చేరితి (2)    ||మేలాయెను||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Makkuvatho Nee Kougita Cherithi (2) ||Melaayenu||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ప్రతిగాయముకై నీకే స్తోత్రము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Prathi Gaayamukai Neeke Sthothramu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అవమానంబుల కొరకును స్తోత్రము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Avamaanambula Korakunu Sthothramu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వేదనలో నిను రుచియించితి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Vedanalo Ninu Ruchiyinchithi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మరి యధికముగా శ్రమకై వేడితి (2)    ||మేలాయెను||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 Yadhikamugaa Shramakai Vedithi (2) ||Melaayenu||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2026-11-06T20:17:28Z</dcterms:created>
  <dcterms:modified xsi:type="dcterms:W3CDTF">2026-11-06T20:17:28Z</dcterms:modified>
</cp:coreProperties>
</file>