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భాగ్యవంతు లౌదు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Bhaagyavanthu Laudu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భాగ్యవంతు లౌదు - *రవని లోపల = మోక్ష - *వివరమైన 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 - చెవులొగ్గి వినువారికన్న ||నెవరు||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Bhaagyavanthu Laudu - *Ravani Lopala = Moksha - *Vivaramaina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 - Chevuloggi Vinuvaarikanna ||Nevaru||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భూమిపైన. 2స్పష్టమై.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"కవులు లాభ *మరసి చేయు - కపట మంత్రముల్‌ = విధులు - *దవులం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Bhoomipaina. 2Spashtamai.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"Kavulu Laabha *Marasi Cheyu - Kapata Manthramul = Vidhulu - *Davulan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బోవం దరిమి యేసు - “తత్వముంగొనువారికన్న ||నెవరు||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దీనమానసుల కిట్టి “యుప - దేశ మిచ్చెను = దివ్య - మైన మోక్ష రాజ్యము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Bovan Darimi Yesu - “Thathvamunggonuvaarikanna ||Nevaru||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Deenamaanasula Kitti “Yupa - Desha Michchenu = Divya - Maina Moksha Raajyamu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దౌనటంచు - ప్రభువు తెల్పె ||నెవరు||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"వృజినములకై దుఃఖించెడి - సుజను లెవ్వరో = వారు - నిజముగ నోదార్పుం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Daunatanchu - Prabhuvu Thelpe ||Nevaru||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"Vrujinamulakai Duhkhinchedi - Sujanu Levvaro = Vaaru - Nijamuga Nodaarpun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బొంది నిత్య "సంతోషితు లని తెల్చె ||నెవరు||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శాంతి నీతికకుణల యందా - సక్తిగల వారు = భూస్వతంత్రులై పరి తృప్తినొంది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Bondi Nithya "Santhoshithu Lani Thelche ||Nevaru||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Shaanthi Neethikakunala Yandaa - Sakthigala Vaaru = Bhoosvathanthrulai Pari Thrupthinondi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దయం బడసెద రని ప్రభువు తెల్పె ||నెవరు||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పరిశుద్ధ హృదయులు "పరా - త్పరునిం జూతురు = సర్వ - నరుల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Dayan Badaseda Rani Prabhuvu Thelpe ||Nevaru||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Parishuddha Hrudayulu "Paraa - Thparunin Joothuru = Sarva - Narula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సమాధానపరచు - నరులె పరమ జనకుని సుతులు ||నెవరు||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నీతికొర కాపద నొందెడి - నిశ్చ లాత్ములు = వారు - “ఖ్యాతిగం బర లోక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Samaadhaanaparachu - Narule Parama Janakuni Suthulu ||Nevaru||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Neethikora Kaapada Nondedi - Nishcha Laathmulu = Vaaru - “Khyaathigan Bara Loka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 - ఘన సౌఖ్యము లెల్లను *బడయుదురు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 - Ghana Saukhyamu Lellanu *Badayuduru ||Evaru||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2026-08-11T18:39:48Z</dcterms:created>
  <dcterms:modified xsi:type="dcterms:W3CDTF">2026-08-11T18:39:48Z</dcterms:modified>
</cp:coreProperties>
</file>