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వర్ణించలేను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Varninchalenu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అర్పింతు స్తుతులను ఆరాధ్యుడా (2)      ||వర్ణించలేను||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Arpinthu Sthuthulanu Aaraadhyudaa (2)        ||Varninchalenu||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వర్ణించలేను వివరించలేను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అతి శ్రేష్టమైన నీ నామమున్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Varninchalenu Vivarinchalenu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Athi Sreshtamaina Nee Naamamun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 నామమున్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కొనియాడెదన్ కీర్తించెదన్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 Naamamun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Koniyaadedhan Keerthinchedhan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అత్యంతమైన నీ ప్రేమను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 ప్రేమను (2)      ||వర్ణించలేను||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Athyanthamaina Nee Premanu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 Premanu (2)        ||Varninchalenu||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మహోన్నతుడ నీవే – పరిశుద్ధుడ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పాపినేని చూడక ప్రేమించితివే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Mahonnathuda Neeve – Parishuddhuda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Paapinani Choodaka Preminchithive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అర్పింతు స్తుతులను ఆరాధ్యుడా (2)      ||వర్ణించలేను||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Arpinthu Sthuthulanu Aaraadhyudaa (2)        ||Varninchalenu||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సర్వాధికారి సర్వోన్నతుడా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హీనుడైన నన్ను కరుణించితివే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Sarvaadhikaari Sarvonnathudaa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Heenudaina Nannu Karuninchithive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అర్పింతు స్తుతులను ఆరాధ్యుడా (2)      ||వర్ణించలేను||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Arpinthu Sthuthulanu Aaraadhyudaa (2)        ||Varninchalenu||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రత్న వర్ణుడవు అతి సుందరుడవు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మహిమ నాకిచ్చి వెలిగించితివే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Rathna Varnudavu Athi Sundarudavu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Mahima Naakichchi Veliginchithive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2026-02-25T09:21:01Z</dcterms:created>
  <dcterms:modified xsi:type="dcterms:W3CDTF">2026-02-25T09:21:01Z</dcterms:modified>
</cp:coreProperties>
</file>