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పదరే సోదరులార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Padare Sodarulaara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పరలోక మార్గం - బిరుకై గన్సడును జొరగా సంకటములు - నెరిజుట్టుకొనును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పరమ జనకుని కృపా - వరము తోడుగ నున్న - వెరపు నొంద మింక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Paraloka Maargan - Birukai Gansadunu Joragaa Sangkatamulu - Nerijuttukonunu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Parama Janakuni Krupaa - Varamu Thoduga Nunna - Verapu Nonda Mingka -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సరకు సేయుము పద ||బదరే||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Saraku Seyumu Pada ||Badare||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ఇహ స్నేమముల మన - కింకంజాలుం జాలు - బహు సేయంం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- 08 నేమి మేలు = మహిమ దూతల స్నేహ - మమరు నచ్చట - మనకు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Iha Snemamula Mana - Kingkanjaalun Jaalu - Bahu Seyann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- 08 Nemi Melu = Mahima Doothala Sneha - Mamaru Nachchata - Manaku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అహహా యేసుని జూడ - నధిక సంతోషంబు ||పదరే||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Ahahaa Yesuni Jooda - Nadhika Santhoshambu ||Padare||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మనల తోడ్మొని పోవ - ఘనుండు యెహోవా - యనంబు తన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త్మను నిచ్చి కావ = నెనలేని యడ్డంకు - లను దాంటింపను గృప - గనుపర్చి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Manala Thodmoni Pova - Ghanundu Yehovaa - Yanambu Thana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Thmanu Nichchi Kaava = Nenaleni Yaddangku - Lanu Daantimpanu Grupa - Ganuparchi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తోడుగ - వేగము గూడి ||పదరే||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Thoduga - Vegamu Goodi ||Padare||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భక్తులై యున్నట్టి - బంధు మిత్రాడుల - రక్తి గుణముతో - రంజిల్లం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ముక్తి రాజ్యంబుల - మురువుతోడ సర్వ - శక్తుని మహిమ నా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Bhakthulai Yunnatti - Bandhu Mithraadula - Rakthi Gunamutho - Ranjillan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Mukthi Raajyambula - Muruvuthoda Sarva - Shakthuni Mahima Naa -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సక్తితోం జూతము ||1పదరే||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Sakthithon Joothamu ||1Padare||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పదరే సోదరులార - పంమపురింజేర - మధుర జీవాధార - పదవిచేకూర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తుది మొదలును ఆపద - రేబగలు లేని - సదనంబునకు జేర - సదయు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Padare Sodarulaara - Pammapurinjera - Madhura Jeevaadhaara - Padavichekoora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= Thudi Modalunu Aapada - Rebagalu Leni - Sadanambunaku Jera - Sadayu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డేసునిం గూడి ||పదరే||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Desunin Goodi ||Padare||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ఎన్ని దినములు బ్రతుక - నేమి సౌఖ్యంబు - అన్ని విధముల జూడ -నధిక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కష్టంబు = కన్ను మూసిన నాండు - మన్ను పాలౌదుము - మున్ను జాగ్రత్తనొంద-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Enni Dinamulu Brathuka - Nemi Saukhyambu - Anni Vidhamula Jooda -Nadhika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Kashtambu = Kannu Moosina Naandu - Mannu Paalaudumu - Munnu Jaagraththanonda-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కున్న నష్టము ||బదరే||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Kunna Nashtamu ||Badare||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బ్రతుకును గోర - మరణ భయంబు - దరిలేని చింతలం - దగిలి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నిత్యంబు = పరి పరి విధముల - పరుగు లెత్తుట లేల - నిరతంబును సువార్త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Brathukunu Gora - Marana Bhayambu - Darileni Chinthalan - Dagili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Nithyambu = Pari Pari Vidhamula - Parugu Leththuta Lela - Nirathambunu Suvaartha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సరణిం వడిగం ||బదరే||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Saranin Vadigan ||Badare||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ధనము సంపాదించి - ఘన మున్న - తనువే సతము గాదు - అను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భవము సున్న = ఇనుం మావు-లను గోర నేపాటి - తనివి దీరు నిచ్చో-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Dhanamu Sampaadinchi - Ghana Munna - Thanuve Sathamu Gaadu - 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Bhavamu Sunna = Inun Maavu-Lanu Gora Nepaati - Thanivi Deeru Nichcho-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టను నా పాటే దీరుం ||బదరే||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Tanu Naa Paate Deerun ||Badare||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2026-08-11T18:44:48Z</dcterms:created>
  <dcterms:modified xsi:type="dcterms:W3CDTF">2026-08-11T18:44:48Z</dcterms:modified>
</cp:coreProperties>
</file>