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గయా సులీ పర్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Gayaa Sulee Par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మేరే లియే సభీ దర్ద్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యీషు తూ నే సహా హై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Liye Sabhi Dhardh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Thu Ne Sahaa Hai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ఏక్ నామ్ అనోఖా హై 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యీషు మసీహ్ (2)    ||మారా||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 Naam Anokha Hai Wo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Yeeshu Masih (2)       ||Maaraa||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యీషు తేరే లాహూ 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ముజ్కో మిలీ హై ముక్తి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There Lahoo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Milee Hai Mukthi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పాపోన్ సే దూర్ కే రెహ్కర్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ముజ్కో మిలీ హై శాంతి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Paapon Se Dhoor Ke Rehkar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Milee Hai Shaanthi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 కా దాతా హై 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యీషు మసీహ్ (2)    ||మారా||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Kaa Dhaathaa Hai Wo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Yeeshu Masih (2)       ||Maaraa||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గయా సులీ పర్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యీషు మసీహ్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Gayaa Sulee Par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Yeeshu Masih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యీషు మసీహ్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Yeeshu Masih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గయా సులీ పర్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యీషు మసీహ్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Gayaa Sulee Par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Yeeshu Masih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యీషు మసీహ్      ||మారా||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Yeeshu Masih      ||Maaraa||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యీషు సులీ చడా హై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మేరే గుణా కే ఖాతిర్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Sulee Chadaa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Ghunaa Ke Khaathir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ఉస్నే దీ జాన్ అప్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మేరే గుణా కే ఖాతిర్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Usne Di Jaan Apni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Ghunaa Ke Khaathir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లాఖో మే ఏక్ హై 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మేరా యీషు మసీహ్ (2)    ||మారా||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Laakho Mein Ek Hai Wo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Yeeshu Masih (2)       ||Maaraa||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మేరే గుణావో కా భోజ్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యీషు తూ నే లియా హై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Ghunaao Ka Bhoj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Thu Ne Liyaa Hai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2026-02-25T09:34:20Z</dcterms:created>
  <dcterms:modified xsi:type="dcterms:W3CDTF">2026-02-25T09:34:20Z</dcterms:modified>
</cp:coreProperties>
</file>