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శృతిచేసి నే పాడనా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Shruthi Chesi Ne Paadanaa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నీవెకదా (3)          ||హల్లేలూయా||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Kadaa (3)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శృతిచేసి నే పాడనా స్తోత్ర గీతం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భజియించి నే పొగడనా స్వామీ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Shruthi Chesi Nee Paadanaa Sthothra Geetham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Bhajiyinchi Ne Pogadanaa Swaamee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శృతిచేసి నే పాడనా స్తోత్ర గీతం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హల్లేలూయా హల్లేలూయా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Shruthi Chesi Nee Paadanaa Sthothra Geetham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హల్లేలుయా (2)      ||శృతిచేసి||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Hallelooyaa (2)        ||Shruthi||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దానియేలును సింహపు బోనులో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కాపాడినది నీవెకదా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Daaniyelunu Simhapu Bonulo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Kaapaadinadi Neeve Kadaa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జలప్రళయములో నోవాహును గాచిన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బలవంతుడవు నీవెకదా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 Pralayamulo Novaahunu Gaachina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Balavanthudavu Neeve Kadaa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నీవెకదా (3)          ||హల్లేలూయా||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Kadaa (3)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సమరయ స్త్రీని కరుణతో బ్రోచిన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హితుడవు నీవెకదా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Samaraya Sthreeni Karunatho Brochina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Hithudavu Neeve Kadaa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పాపులకొరకై ప్రాణమునిచ్చిన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కరుణామయుడవు నీవెకదా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Korakai Praanamunichchina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Karunaamayudavu Neeve Kadaa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2026-02-25T09:34:53Z</dcterms:created>
  <dcterms:modified xsi:type="dcterms:W3CDTF">2026-02-25T09:34:53Z</dcterms:modified>
</cp:coreProperties>
</file>