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సమయమందైనా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Samayamandainaa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చేతులతో నన్ను నిర్మించెగా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సృష్టికర్తను కొనియాడెదన్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Chethulatho Nannu Nirminchegaa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Srushtikarthanu Koniyaadedan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రాఫా నను స్వస్థ పరిచెను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షమ్మా నాకు తోడుగా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Raapha Nanu Swastha Parache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Shamma Naaku Thodugaa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 నిస్సీ నా ధ్వజముగా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అల్ఫా ఒమేగా ఆది దేవునికే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 Nissi Naa Dhvajamugaa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Alpha Omegaa Aadi Devunike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సమయమందైనా ఏ స్థలమందైనా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స్థితిలో నేనున్నా స్తుతి పాడెదన్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Samayamandainaa Ae Sthalamandainaa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Sthithilo Nenunnaa Sthuthi Paadedan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ప్రియుడేసు క్రీస్తుకే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Priyudesu Kreesthuke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గొర్రెపిల్ల క్రీస్తుకే ఆరాధనా     ||ఏ సమయమందైనా||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Gorrepilla Kreesthuke Aaraadhanaa   ||Ae Samayamandainaa||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చెరసాలలో నేను బంధీగా ఉన్నా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సింహాల బోనులో పడవేసినా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Cherasaalalo Nenu Bandheega 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Simhaala Bonulo Padavesinaa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కరువు ఖడ్గము హింస ఏదైననూ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శాసనమే పొంచున్ననూ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Karuvu Khadgamu Himsa Edainanoo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Shaasaname Ponchunnanoo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నామమే ఆధారము కాదా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రక్తమే నా విజయము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Naamame Aadhaaramu Kaadaa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Rakthame Naa Vijayamu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పగలు ఎండలలో రాత్రి వెన్నెలలో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కునుకక కాపాడు యేసు దేవునికే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Pagalu Endalalo Raathri Vennelalo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Kunukaka Kaapaadu Yesu Devunike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జీవనాధారం శ్రీ యేసుడే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స్తుతికి పాత్రుడు ప్రభు క్రీస్తుడే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Jeevanaadhaaram Sree Yesude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Sthuthiki Paathrudu Prabhu Kreesthude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2026-02-25T09:20:57Z</dcterms:created>
  <dcterms:modified xsi:type="dcterms:W3CDTF">2026-02-25T09:20:57Z</dcterms:modified>
</cp:coreProperties>
</file>