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స్తోత్రమయా నా యేసయ్యా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Sthothramayaa Naa Yesayyaa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ఇంపైన సువాసన అర్పింతును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సుగంధ హోమము సమర్పింతును (2)   ||స్తోత్రమయా||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Impaina Suvaasana Arpinthunu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Sugandha Homamu Samarpinthunu (2) ||Sthothramayaa||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స్తోత్రమయా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స్తుతులు నీకే చెల్లింతు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Sthothramayaa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Sthuthulu Neeke Chellinthu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అధిక స్తోత్రము నొందదగిన వాడా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స్తోత్రమయా నా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Adhika Sthothramu Nondadagina Vaadaa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Sthothramayaa Naa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స్తుతులు నీకే చెల్లింతు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Sthuthulu Neeke Chellinthu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కరువులోన కష్టాలలోన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లేమిలోన సమృద్ధిలోన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Karuvulona Kashtaalalona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Lemilona Samruddhilona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యాగము నీకే చెల్లింతును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అర్పణ నీకే అర్పింతును (2)   ||స్తోత్రమయా||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Yaagamu Neeke Chellinthunu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Arpana Neeke Arpinthunu (2) ||Sthothramayaa||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నీవు చేసిన ఉపకారములను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తలచి తలచి స్తోత్రింతును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Neevu Chesina Upakaaramulanu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Thalachi Thalachi Sthothrinthunu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సజీవయాగముగ సమర్పింతును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ప్రాణార్పణముగ పోయబడెదను (2)   ||స్తోత్రమయా||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Sajeevayaagamuga Samarpinthunu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Praanaarpanamuga Poyabadedanu (2) ||Sthothramayaa||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ఉదయమున స్తోత్రబలితో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సాయంకాలము నైవేద్యముతో 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Udayamuna Sthothrabalitho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Saayankaalamu Naivedyamutho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2026-08-15T23:14:00Z</dcterms:created>
  <dcterms:modified xsi:type="dcterms:W3CDTF">2026-08-15T23:14:00Z</dcterms:modified>
</cp:coreProperties>
</file>