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రారే రారే ఓ జనులారా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Raare O Janulaaraa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రారే రారే ఓ జనులారా వేగమే రారండోయ్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సక్కనైన బాల యేసుని చూతము రారండోయ్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Raare O Janulaaraa Vegame Raarandoi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Sakkanaina Baala Yesuni Choothamu Raarandoi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పాపాలు బాపునంట – రోగాలు తీర్చునంట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పండగంట (2)     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Paapaalu Baapunanta – Rogaalu Theerchunanta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Pandaganta (2)     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 పాపము బాప మహిమనే వీడాడంట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మనిషిగా పుట్టేటందుకు ధరణికి వచ్చాడోయ్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Manushula Paapamu Baapa Mahimane Veedaadanta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Manishigaa Puttetanduku Dharaniki Vachchaadoi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రాజ్యము నాడు మనకీయ పుట్టెనులే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స్వరూపుడు మరణానికి తల ఒగ్గాడోయ్ (2)     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Raajyamu Naadu Manakeeya Puttenule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Swaroopudu Maranaaniki Thala Oggaadoi (2)     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రాజుగ యేసు రాజ్యమే మనకీయగను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దాస్యము నుండి విడుదల నిచ్చుటకు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Raajuga Yesu Raajyame Manakeeyaganu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Daasyamu Nundi Vidudala Nichchutaku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భారము మోసి మరణ కోరలు విరచి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జీవమునివ్వగ మరణము గెలిచాడోయ్ (2)     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Bhaaramu Mosi Marana Koralu Virachi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Jeevamunivvaga Maranamu Gelichaadoi (2)      ||Raare||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2026-02-25T08:37:53Z</dcterms:created>
  <dcterms:modified xsi:type="dcterms:W3CDTF">2026-02-25T08:37:53Z</dcterms:modified>
</cp:coreProperties>
</file>