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fate I dread, I know I am forgiven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future sure, the price it has been paid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Jesus bled and suffered for my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was raised to overthrow the grave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this I hold, my sin has been defeated!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now and ever is my plea.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chains are released, I can sing: I am free!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 in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every breath, I long to follow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has said that He will bring me home!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day by day I know He will renew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I stand with joy before the throne.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this I hold, my hope is only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glory evermore to Him!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race is complete, still my lips shall repeat: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 in me!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race is complete, still my lips shall repeat: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 in me!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 in me!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gift of grace is Jesus, my redeemer!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more for heaven now to give.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my joy, my righteousness, and freedom,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steadfast love, my deep and boundless peace.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this I hold, my hope is only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life is wholly bound to His.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how strange and divine, I can sing: All is mine!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 in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night is dark but I am not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by my side, the Savior He will stay.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labor on in weakness and rejoicing,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in my need, His power is displayed.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this I hold, my Shepherd will defend 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deepest valley, He will lead.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night has been won, and I shall overcome!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not I, but through Christ in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2026-08-24T07:35:51Z</dcterms:created>
  <dcterms:modified xsi:type="dcterms:W3CDTF">2026-08-24T07:35:51Z</dcterms:modified>
</cp:coreProperties>
</file>