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వినరే యేసుక్రీస్తు బోధ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Vinare YesuKreesthu Bodha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వినరే యేసుక్రీస్తు బోధ - మదిని - గొనరే - యాతని సత్య బోధ - వినిన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బోధ - విశ్వాసమున మీరు - గొనయెదరు నిజముగ - గొప్ప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Vinare YesuKreesthu Bodha - Madini - Gonare - Yaathani Sathya Bodha - Vinina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Bodha - Vishvaasamuna Meeru - Gonayedaru Nijamuga - Goppa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భాగ్యంబులు ॥వినరే॥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దారి దొలంగియున్న - వారినెల్లను బ్రోవ - గోరివచ్చితి నంచు - కూర్మి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Bhaagyambulu ॥Vinare॥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Daari Dolanggiyunna - Vaarinellanu Brova - Gorivachchithi Nanchu - Koormi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యేసువు తెల్చె ॥వినరే॥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 పాపముల నెల్ల -మన కొరకు వహియించి - మన యందు దయచేతం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Yesuvu Thelche ॥Vinare॥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 Paapamula Nella -Mana Koraku Vahiyinchi - Mana Yandu Dayachethan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 ప్రాణమర్చించి ॥వినరే॥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మారు మనసు నొంది - మరల రమ్మంచువే - మారు బిలుచు యేసు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Dana Praanamarchinchi ॥Vinare॥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Maaru Manasu Nondi - Marala Rammanchuve - Maaru Biluchu Yesu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మైత్రిని దలంచుచు ॥వినరే॥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తన యాజ్ఞ గైకొని - తన సేవజేసెడి - మనుజుల కొసంగును -మనసున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Maithrini Dalanchuchu ॥Vinare॥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Thana Yaagna Gaikoni - Thana Sevajesedi - Manujula Kosanggunu -Manasuna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నెమ్మిది ॥వినరే॥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తాను నడచిన త్రోవ - తన జనులు ద్రొక్కును - తానెపుడు చేయును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Nemmidi ॥Vinare॥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Thaanu Nadachina Throva - Thana Janulu Drokkunu - Thaanepudu Cheyunu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తగిన సహాయ్యంబు ॥వినరే॥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Thagina Sahaayyambu ॥Vinare॥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2026-08-11T18:43:31Z</dcterms:created>
  <dcterms:modified xsi:type="dcterms:W3CDTF">2026-08-11T18:43:31Z</dcterms:modified>
</cp:coreProperties>
</file>