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గొప్ప కార్యములు చేసెను వీరికొరకు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Goppa Kaaryamulu Chesenu Veerikoraku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మహిమ ఘనతా ప్రభావములు - మా కృతజ్ఞతా స్తోత్రములు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సింహాసనాసీనుండా మాదు - సీయోను రాజా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Mahima Ghanathaa Prabhaavamulu - Maa Kruthagnatha Sthothramulu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Sinhaasanaaseenundaa Maadu - Seeyonu Raajaa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- గొప్ప కార్యములు - చేసెను - వీరికొరకు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- Goppa Kaaryamulu - Chesenu - Veerikoraku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ఇహమున - అన్యజనము - లెల్ల - చెప్పుకొనుచున్నారటుల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Ihamuna - Anyajanamu - Lella - Cheppukonuchunnaaratula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మనకొరకు - గొప్ప కార్యములు చేసెను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 సంతోషభరితుల మైతివిు - సహపనివారినిగా జేసెన్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Manakoraku - Goppa Kaaryamulu Chesenu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 Santhoshabharithula Maithivi - Sahapanivaarinigaa Jesen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ప్రారంభ కాలపనులను - పరిహసించువారెవరు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పనిచేయ పదివేలగు నొకడు - విరవిగ బలమౌ జన మగును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Praarambha Kaalapanulanu - Parihasinchuvaarevaru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Panicheya Padivelagu Nokadu - Viraviga Balamau Jana Magunu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 సువార్తకై బహుగా మేము - బాధించబడి యుంటిమి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ప్రబలెను ప్రభుని వాక్యము - ప్రబలితిమి మేము ప్రభు కృపలో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 Suvaarthakai Bahugaa Memu - Baadhinchabadi Yuntimi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Prabalenu Prabhuni Vaakyamu - Prabalithimi Memu Prabhu Krupalo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పొరపాటులెన్నో చేసితిమి - ప్రభుకృపతో మమ్ము క్షమించెన్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విరోధి మంత్ర శకునము లేమి - ఇశ్రాయేలులో నికలేవు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Porapaatulenno Chesithimi - PrabhuKrupatho Mammu Kshaminchen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Virodhi Manthra Shakunamu Lemi - Ishraayelulo Nikalevu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భూమిపై గడ్డిని తడుపు - వానవలె విజయము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 భూమిని బోలి సముద్రములో - క్షేమముగా మము నడిపెను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Bhoomipai Gaddini Thadupu - Vaanavale Vijayamu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 Bhoomini Boli Samudramulo - Kshemamugaa Mamu Nadipenu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అధికంబాయె మా అంత్యదశ - మొదటి పనులను మించెన్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మొదటి మందిర మహిమను మించె - తుది మందిరపు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Adhikambaaye Maa Anthyadasha - Modati Panulanu Minchen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Modati Mandira Mahimanu Minche - Thudi Mandirapu Mahima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2026-08-11T18:40:59Z</dcterms:created>
  <dcterms:modified xsi:type="dcterms:W3CDTF">2026-08-11T18:40:59Z</dcterms:modified>
</cp:coreProperties>
</file>