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There?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crucified my Lord?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crucified my Lord?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Sometimes it causes me to tremble, tremble, tremble.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crucified my Lord?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nailed Him to the tree?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nailed Him to the tree?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Sometimes it causes me to tremble, tremble, tremble.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nailed Him to the tree?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laid Him in the tomb?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laid Him in the tomb?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Sometimes it causes me to tremble, tremble, tremble.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they laid Him in the tomb?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He rose up from the grave?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He rose up from the grave?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Sometimes it causes me to tremble, tremble, tremble.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you there when He rose up from the grave?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2026-08-24T07:35:40Z</dcterms:created>
  <dcterms:modified xsi:type="dcterms:W3CDTF">2026-08-24T07:35:40Z</dcterms:modified>
</cp:coreProperties>
</file>