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సుందరుడమ్మ తాను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Sundarudamma Thaanu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పాలతో కడిగిన నయనాలు గలవాడు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విలువగు రతనాల వలె పొదిగిన కనులు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Paalatho Kadigina Nayanaalu Galavaadu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Viluvagu Rathanaala Vale Podigina Kanulu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పాలతో కడిగిన నయనాలు గలవాడు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విలువగు రతనాల వలె పొదిగిన కనులు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Paalatho Kadigina Nayanaalu Galavaadu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Viluvagu Rathanaala Vale Podigina Kanulu –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కలుషము కడిగిన కమలాల కనుదోయి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 చూపొసఁగె వరమేరి తనయుండు (2)         ||ఎంతో||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Kalushamu Kadigina Kamalaala Kanudoyi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 Chooposage Varameri Thanayundu (2)        ||Entho||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మేలిమి బంగారు స్థలమందు నిలిపిన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చలువ రాతిని బోలు బలమైన పాదాలు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Melimi Bangaaru Sthalamandu Nilipna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Chaluva Raathini Bolu Balamaina Paadaalu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మేలిమి బంగారు స్థలమందు నిలిచినా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చలువ రాతిని బోలు బలమైన పాదాలు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Melimi Bangaaru Sthalamandu Nilipna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Chaluva Raathini Bolu Balamaina Paadaalu –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లెబానోను సమారూప వైఖరి ఆ.. ఆ..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బలవంతుడగువాడు బహుప్రియుడాతండు (2)         ||ఎంతో||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Lebaanonu Samaroopa Vaikhari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Balavanthudaguvaadu Bahupriyudaathandu (2)         ||Entho||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అతడతికాంక్షానీయుండు తనయుండు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అతడే నా ప్రియుడు అతడే నా హితుడు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Athadathikaankshaaneeyundu Thanayundu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Athade Naa Priyudu Athade Naa Hithudu (2)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అతడతికాంక్షానీయుండు తనయుండు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అతడే నా ప్రియుడు అతడే నా హితుడు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Athadathikaankshaaneeyundu Thanayundu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Athade Naa Priyudu Athade Naa Hithudu – (2)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ఆతని నొరతి మధురంబు మధురంబు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ఆతని పలు వరుస ముత్యాల సరి వరుస (2)         ||ఎంతో||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Aathani Norathi Madhurambu Madhurambu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Aathani Palu Varusa Muthyaala Sari Varusa (2)        ||Entho||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సుందరుడమ్మ తాను…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Sundarudamma Thaanu…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సుందరుడమ్మ తాను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నేనెంతో మురిసిపోయినాను (2)         ||ఎంతో||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Sundarudamma Thaanu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Nenentho Murisipoyinaanu (2)        ||Entho||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ధవళవర్ణుడు రత్న వర్ణుడు నా ప్రియుడు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అవని పదివేలందు అతి శ్రేష్ఠుడాతండు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Davalavarnudu Rathna Varnundu Naa Priyudu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Avani Padivelandu Athi Sreshtudaathandu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ధవళవర్ణుడు రత్న వర్ణుడు నా ప్రియుడు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అవని పదివేలందు అతి శ్రేష్ఠుడాతండు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Davalavarnudu Rathna Varnundu Naa Priyudu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Avani Padivelandu Athi Sreshtudaathandu –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 ఆయనకిలలో సమరూప పురుషుండు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అవలీలగా నతని గురితింపగలనమ్మా (2)         ||ఎంతో||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Aayanakilalo Samaroopa Purushundu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Avaleelagaa Nathani Gurithimpagalanammaa (2)        ||Entho||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కురులు నొక్కులు కల్గి స్ఫురద్రూపియగు విభుడు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మరులు మనసున నింపు మహనీయుడాతండు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Kurulu Nokkulu Kaligi Spura Dhroopiyagu Vibhudu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Marulu Manasuna Nimpu Mahaneeyudaathandu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కురులు నొక్కులు కల్గి స్ఫురద్రూపియగు విభుడు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మరులు మనసున నింపు మహనీయుడాతండు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Kurulu Nokkulu Kaligi Spura Dhroopiyagu Vibhudu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Marulu Manasuna Nimpu Mahaneeyudaathandu –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సిరులు కురిపించేను వర దేవ తనయుండు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విరబూయు పరలోక షారోను విరజాజి (2)         ||ఎంతో||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Sirulu Kuripinchenu Vara Deva Thanayundu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Virabooyu Paraloka Shaaronu Virajaaji (2)        ||Entho||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2026-02-25T09:15:09Z</dcterms:created>
  <dcterms:modified xsi:type="dcterms:W3CDTF">2026-02-25T09:15:09Z</dcterms:modified>
</cp:coreProperties>
</file>