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సిలువను గెలిచిన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Siluvanu Gelichina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సిలువను గెలిచిన సజీవుని త్యాగము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విలువను తెలిపెను పరిశుద్ధుని రక్తము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Siluvanu Gelichina Sajeevuni Thyaagamu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Viluvanu Thelipenu Parishuddhuni Rakthamu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ముందే తెలియును – తన బలియాగము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తెలిసే చేసెను స్వ బలిదానము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Munde Theliyunu – Thana Baliyaagamu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Thelise Chesenu Swa Balidaanamu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తండ్రేర్పరచిన ఆజ్ఞానుసారము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తననే వంచెను తనువే అర్పించెను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Thandrerparachina Aagnanusaaramu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Thanane Vanchenu Thanuve Arpinchenu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నీ త్యాగము మము రక్షించెను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 నుండి విడిపించెను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Nee Thyaagamu Mamu Rakshinchenu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 Nundi Vidipinchenu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నీ త్యాగము మమ్ము బ్రతికించెను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ఇల సజీవులుగా మేము నిలిపెను        ||సిలువను||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Nee Thyaagamu Mammu Brathikinchenu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Ila Sajeevulugaa Mamu Nilipenu       ||Siluvanu||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2026-02-25T09:33:01Z</dcterms:created>
  <dcterms:modified xsi:type="dcterms:W3CDTF">2026-02-25T09:33:01Z</dcterms:modified>
</cp:coreProperties>
</file>