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మారిపోవాలి ఈ లోకమంతా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Maaripovaali Ee Lokamanthaa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మారిపోవాలి ఈ లోకమంతా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చేరరావాలి ప్రభుయేసు చెంత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Maaripovaali Ee Lokamanthaa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Cheraraavaali Prabhu Yesu Chentha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మంచి మనలోన పెంచాలి ఎప్పుడూ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పంచుకోవాలి పరవారితో            ||మారిపోవాలి||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Manchi Manalona Penchaali Eppuduu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Panchukovaali Paravaaritho        ||Maaripovaali||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మనము వెలగాలి ఒక దివ్య వెలుగై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వెలిగించాలి ఈ జగతినంతా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Manamu Velagaali Oka Divya Velugai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Veliginchaali Ee Jagathinanthaa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కదలి రావాలి కరుణంత మనలో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కరిగిపోవాలి కఠినాత్ములంతా (2)        ||మారిపోవాలి||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Kadali Raavaali Karunantha Manalo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Karigipovaali Katinaathmulanthaa (2)           ||Maaripovaali||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మనము బ్రతకాలి విలువైన బ్రతుకు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బ్రతికించాలి ప్రభుయేసు బోధ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Manamu Brathakaali Viluvaina Brathuku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Brathikinchaali Prabhu Yesu Bodha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ఆదుకోవాలి నర జాతినంతా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అందించాలి ప్రభు వాక్యమెంతో (2)       ||మారిపోవాలి||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Aadukovaali Nara Jaathinanthaa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Andinchaali Prabhu Vaakyamentho (2)         ||Maaripovaali||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మనము నిలవాలి మాదిరిగా ఎప్పుడూ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పొందాలి ప్రభు యేసు అప్పుడూ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Manamu Nilavaali Maadirigaa Eppuduu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Pondaali Prabhu Yesu Appudu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వినిపించాలి మన సాక్ష్యమంతా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కదిలించాలి హృదయాలనంతా (2)       ||మారిపోవాలి||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Vinipinchaali Mana Saakshyamanthaa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Kadilinchaali Hrudayaalananthaa (2)              ||Maaripovaali||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2026-02-25T09:18:29Z</dcterms:created>
  <dcterms:modified xsi:type="dcterms:W3CDTF">2026-02-25T09:18:29Z</dcterms:modified>
</cp:coreProperties>
</file>