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 రాజా – ఆదుకో నన్నిపుడు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వేదనలో – నిను వీడి పోనియకు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 Raajaa – Aaduko Nannipudu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Vedanalo – Ninu Veedi Poniyaku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కలుషితమగు ఈ లోకం – కదలెను నా కన్నులలో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శరీరపు మరులే – మెదలెను నా హృదయములో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Kalushithamagu Ee Lokan – Kadalenu Naa Kannulalo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Shareerapu Marule – Medalenu Naa Hrudayamulo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ఆదరించు ఆదరించు ఆదరించు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Aadarinchu Aadarinchu Aadarinchu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మరచితి నీ వాగ్దానం – సడలెను నా విశ్వాసం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ప్రవాహపు సుడిలో – వడిగా నను పెనుగొనగా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Marachithi Nee Vaagdaanan – Sadalenu Naa Vishvaasan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Pravaahapu Sudilo – Vadigaa Nanu Penugonagaa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ఆదరించు ఆదరించు ఆదరించు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Aadarinchu Aadarinchu Aadarinchu        ||Naa||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నేరములెన్నో నాపై – మోపెను ఆ అపవాది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తీరని పోరాటములో దూరముగా పరుగిడితి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Neramulenno Naapai – Mopenu Aa Apavaadi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Theerani Poraatamulo Dooramugaa Parugidithi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ఆదరించు ఆదరించు ఆదరించు        ||నా||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Aadarinchu Aadarinchu Aadarinchu        ||Naa||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2026-08-24T10:16:52Z</dcterms:created>
  <dcterms:modified xsi:type="dcterms:W3CDTF">2026-08-24T10:16:52Z</dcterms:modified>
</cp:coreProperties>
</file>