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లేక క్షణమైనా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Leka Kshanamainaa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లేక క్షణమైనా జీవించలేనయ్యా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 నీవే కదా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Leka Kshanamainaa Jeevinchalenayyaa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 Neeve Kadaa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ఓ.. నా అండ నీవే కదా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యేసయ్యా..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O.. Naa Anda Neeve Kadaa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Yesayyaa..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జన్మించితివే – సిలువలో మరణించితివే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ఋణము తీర్చేదెలా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Janminchithive – Siluvalo Maraninchithive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Runamu Theerchedelaa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తృప్తి పరచేదెలా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మనస్సు నీకిచ్చా – నా ప్రాణమర్పించా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Thrupthi Parachedelaa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Manassu Neekichchaa – Naa Praanamarpinchaa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విలువైనదేది నీకన్నా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Viluvainadedi Neekannaa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చేతితో చెక్కావే – నీ రూపులో చేసావే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పోలి జీవించగా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Chethitho Chekkaave – Nee Roopulo Chesaave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Poli Jeevinchagaa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 నాకివ్వుమా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జీవితము నీకై – నా జన్మ తరియింప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 Naakivvumaa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Jeevithamu Neekai – Naa Janma Thariyimpa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పరిశుద్ధాత్మను ప్రోక్షించు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Parishuddhaathmanu Prokshinchu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2026-02-25T09:19:24Z</dcterms:created>
  <dcterms:modified xsi:type="dcterms:W3CDTF">2026-02-25T09:19:24Z</dcterms:modified>
</cp:coreProperties>
</file>