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యవ్వనులారా మీరు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Yavvanulaaraa Meeru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ఆహారా పానీయం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క్రీస్తే కాగా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Aahaaraa Paaneeyam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Kreesthe Kaagaa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ఆయననే తిని త్రాగుచూ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జీవముతో మనము జీవించెదము (2)         ||ఆహాహా||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Aayanane Thini Thraaguchu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Jeevamutho Manamu Jeevinchedam (2)        ||Aahaahaa||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 నొందిన మనమందరము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 వాటినే వెంటాడెదం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 Nondina Manamandaramu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 Vaatine Ventaadedham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జీవము వృద్ధి నొందుచూ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మహిమను పొందెదము (2)        ||యవ్వనులారా||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Jeevamu Vruddhi Nonduchu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Mahimanu Pondedamu (2)       ||Yavvanulaaraa||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యవ్వనులారా మీరు – ప్రభు నొద్దకు 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సమృద్ధియైన జీవము నొందుటకు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Yavvanulaaraa Meeru – Prabhu Noddaku 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Samruddhiyaina Jeevamu Nondutaku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ఆహాహా హల్లెలూయా – (6)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Aahaahaa Hallelooyaa – (6)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మన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బలియాయెను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Mana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Baliyaayenu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పాపమునొప్పుకొనిన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క్షమియించి నూతన జీవమునిచ్చున్ (2)         ||ఆహాహా||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Paapmunoppukonina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Kshamiyinchi Noothana Jeevamunicchun (2)        ||Aahaahaa||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స్వరమును వినుచు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ప్రభుని వెంబడించిన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Swaramunu Vinuchu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Prabhune Vembadinchina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కాపాడును దుష్టుని నుండి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 నిన్ను అంతము వరకు (2)         ||ఆహాహా||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Kaapaadunu Dushtuni Nundi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 Ninnu Anthamu Varaku (2)        ||Aahaahaa||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చేపట్టి జీవ వాక్యము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జ్యోతుల వలె ఇహమందున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Chepatti Jeeva Vaakyamu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Jyothula Vale Ihamanduna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కొరకు ప్రకాశించుచు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ప్రకటింతురు ప్రభు యేసుని సువార్తను (2)         ||ఆహాహా||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Koraku Prakaashinchuchu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Prakatinthuru Prabhu Yesuni Suvaarthanu (2)        ||Aahaahaa||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2026-02-25T08:37:00Z</dcterms:created>
  <dcterms:modified xsi:type="dcterms:W3CDTF">2026-02-25T08:37:00Z</dcterms:modified>
</cp:coreProperties>
</file>