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జగద్రక్షకా, విశ్వవిధాత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Jagadrakshakaa, Vishvavidhaatha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జగద్రక్షకా, విశ్వవిధాత - రక్షణ నొసగితివి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Jagadrakshakaa, Vishvavidhaatha - Rakshana Nosagithivi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సర్వకృపలకు దాతవు నీవే (2)- బలియైతివి మాకై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SarvaKrupalaku Daathavu Neeve (2)- Baliyaithivi Maakai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కృపద్వారా రక్షణ మాకొసగె (2)- విశ్వాసము ద్వారానే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అపాత్రులమైనట్టి మాకు (2)- యిది నీ వరమేగా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Krupadvaaraa Rakshana Maakosage (2)- Vishvaasamu Dvaaraane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Apaathrulamainatti Maaku (2)- Yidi Nee Varamegaa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పాపములో మేము మరణించినప్పుడు - వచ్చితివి యిలకు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ప్రభువా మేము నీ చెంతనుండ - జీవము నిచ్చితివి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Paapamulo Memu Maraninchinappudu - Vachchithivi Yilaku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Prabhuvaa Memu Nee Chenthanunda - Jeevamu Nichchithivi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పాపభారముచే పడిచెడియున్న - మమ్మును గాంచితివి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కృప ద్వారానే మమ్మును పిలిచి - శాంతిని వొసగితివి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Paapabhaaramuche Padichediyunna - Mammunu Gaanchithivi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Krupa Dvaaraane Mammunu Pilichi - Shaanthini Vosagithivi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రక్షణ సందేశమును ప్రభువా - ప్రచురము చేసితివి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రయముగ విశ్వసించిన మాకు - ఆత్మను వొసగితివి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Rakshana Sandeshamunu Prabhuvaa - Prachuramu Chesithivi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Rayamuga Vishvasinchina Maaku - Aathmanu Vosagithivi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మరుగైన వాటిని అజ్ఞానులకు - బయలుపరచితివి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మర్మములను గ్రహియించుటకు - జ్ఞానము నొసగితివి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Marugaina Vaatini Agnaanulaku - Bayaluparachithivi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Marmamulanu Grahiyinchutaku - Gnaanamu Nosagithivi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సేవను మాకు నిచ్చితివయ్యా - యుగయుగముల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శక్తిమంతులమై నిను స్తుతియింప - విజయము నొసగితివి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Sevanu Maaku Nichchithivayyaa - Yugayugamula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Shakthimanthulamai Ninu Sthuthiyimpa - Vijayamu Nosagithivi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2026-08-11T18:40:07Z</dcterms:created>
  <dcterms:modified xsi:type="dcterms:W3CDTF">2026-08-11T18:40:07Z</dcterms:modified>
</cp:coreProperties>
</file>