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ఆరాధనా – ఆత్మతో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Aaraadhanaa Aathmatho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ఆరాధనా – ఆత్మతో ఆరాధనా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ఆరాధనా – కృతజ్ఞత స్తుతి ప్రార్ధనా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Aaraadhanaa – Aathmatho Aaraadhanaa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Aaraadhanaa – Kruthagnatha Sthuthi Praardhanaa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నా దేవా – తండ్రీ అందుకోవా (2)         ||ఆరాధనా||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Naa Devaa – Thandri Andukovaa (2)       ||Aaraadhanaa||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అన్నిటికీ ఆధారమైనవాడా – నీకే ఆరాధనా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ఎన్నటికీ మారని మంచివాడా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Annitiki Aadhaaramainavaadaa – Neeke Aaraadhanaa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Ennatiki Maarani Manchivaadaa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కృతజ్ఞత స్తుతి ప్రార్ధనా (2)      ||నీకే||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Kruthagnatha Sthuthi Praardhanaa (2)       ||Neeke||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నోటను కపటము లేనివాడా – నీకే ఆరాధనా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మాటతో మహిమలు చేయువాడా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Notanu Kapatamu Lenivaadaa – Neeke Aaraadhanaa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Maatatho Mahimalu Cheyuvaadaa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కృతజ్ఞత స్తుతి ప్రార్ధనా (2)      ||నీకే||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Kruthagnatha Sthuthi Praardhanaa (2)       ||Neeke||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అంతయు వ్యాపించియున్నవాడా – నీకే ఆరాధనా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చింతలు తీర్చేటి గొప్పవాడా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Anthayu Vyaapinchiyunnavaadaa – Neeke Aaraadhanaa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Chinthalu Theercheti Goppavaadaa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కృతజ్ఞత స్తుతి ప్రార్ధనా (2)      ||నీకే||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Kruthagnatha Sthuthi Praardhanaa (2)       ||Neeke||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2026-02-25T09:28:58Z</dcterms:created>
  <dcterms:modified xsi:type="dcterms:W3CDTF">2026-02-25T09:28:58Z</dcterms:modified>
</cp:coreProperties>
</file>