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విసుగకుండా నిత్యము ప్రార్థించ వలెనని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Visugakundaa Nithyamu Praarthincha Valenani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విసుగకుండా నిత్యము - ప్రార్థించ వలెనని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Visugakundaa Nithyamu - Praarthincha Valenani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విశదముగా నుడివితివి - విసుగకుండా నిత్యము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Vishadamugaa Nudivithivi - Visugakundaa Nithyamu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ఏకీభవించి భువిపైన యిద్దరు (2)- వేడుకొను సంగతులను గూర్చి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తండ్రివలన దొరుకునని (2)- నొక్కి చెప్పిన గొప్ప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Ekeebhavinchi Bhuvipaina Yiddaru (2)- Vedukonu Sanggathulanu Goorchi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Thandrivalana Dorukunani (2)- Nokki Cheppina Goppa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ఆది అపొస్తలుల యేక భావముగా - ఎడతెగక నిను ప్రార్థించగా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మొఱ నాలించిన ప్రభువా - మా మొఱ నీ చెంతకు రానిమ్ము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Aadi Aposthalula Yeka Bhaavamugaa - Edathegaka Ninu Praarthinchagaa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Mora Naalinchina Prabhuvaa - Maa Mora Nee Chenthaku Raanimmu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పేతురపొస్తలుడు చెరసాలలో నుండ - అత్యాసక్తిగా ప్రార్థించగా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ఆనాటి శిష్యులు కనిరి - నీ గొప్ప మహాత్మ్యమును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Pethuraposthaludu Cherasaalalo Nunda - Athyaasakthigaa Praarthinchagaa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Aanaati Shishyulu Kaniri - Nee Goppa Mahaathmyamunu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యందు మీరు మీలో నావాక్యము - నిలిచియుండిన యెడల మీకు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ఏది ఇష్టమో దాని నడిగి - పొందుమంటివి క్రీస్తు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Yandu Meeru Meelo Naavaakyamu - Nilichiyundina Yedala Meeku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Edi Ishtamo Daani Nadigi - Pondumantivi Kreesthu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ఇద్దరు ముగ్గురు నా నామమున యెక్కడ - విసుగక కూడియుందురో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అందరి మధ్యనుండే ప్రభువా - రమ్ము మా మధ్యకు నేడే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Iddaru Mugguru Naa Naamamuna Yekkada - Visugaka Koodiyunduro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Andari Madhyanunde Prabhuvaa - Rammu Maa Madhyaku Nede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2026-08-11T18:50:58Z</dcterms:created>
  <dcterms:modified xsi:type="dcterms:W3CDTF">2026-08-11T18:50:58Z</dcterms:modified>
</cp:coreProperties>
</file>