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రారాజు జన్మించే ఇలలోన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Raaraaju Janminche Ilalona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రక్షకుడు మీకొరకు పుట్టాడంటూ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గొల్లలతో దేవదూత మాట్లాడేనూ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Rakshakudu Mee Koraku Puttaadantu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Gollalatho Deva Dootha Maatlaadenu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 రక్షకుని చూడాలంటూ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(ఆ) గొల్లలంత ప్రభు యేసుని చూడవచ్చిరి – (2)        ||ఓ సోదరా||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 Rakshakuni Choodaalantu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Gollalantha Prabhu Yesuni Chooda Vachchiri – (2)         ||O Sodaraa||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రారాజు జన్మించే ఇలలోన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రారాజు జన్మించే ఇలలోన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Raaraaju Janminche Ilalona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Raaraaju Janminche Ilalona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శుభ సంగతిని – ఊరూ వాడంతా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రండీ మనమంతా చాటి చెప్పుదాం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Shubha Sangathini – Ooru Vaadanthaa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Randee Manamanthaa Chaati Cheppudaam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సోదరా… ఓ సోదరీ…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విష్ యు హాప్పీ క్రిస్మస్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Sodaraa.. O Sodaree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Wish you Happy Christmas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అండ్ వెల్కమ్ యు టు క్రిస్మస్ (2)       ||రారాజు||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welcome you to Christmas (2)         ||Raaraaju||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అదిగదిగో తూర్పున ఆ చుక్కేమిటి సోదరా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గ్రంథాలను విప్పి దాని అర్దమేంటో చూడరా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Adigadigo Thoorpuna Aa Chukkemiti Sodaraa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Grandhaalanu Vippi Daani Ardhamento Choodaraa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రాజులకు రారాజు పుడతాడంటూ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లేఖనాలు చెప్పినట్టు జరిగిందంటూ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Raajulaku Raaraaju Pudathaadantu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Lekhanaalu Cheppinattu Jarigindantu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రాజాధి రాజుని చూడాలంటూ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(తూర్పు) జ్ఞానులంత ప్రభు యేసుని చూడవచ్చిరి – (2)        ||ఓ సోదరా||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Raajaadhi Raajuni Choodaalantu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Thoorpu Gnaanulantha Prabhu Yesuni Chooda Vachchiri – (2)         ||O Sodaraa||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అదిగదిగో తెల్లని ఆ వెలుగేమిటి సోదరా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(అని) గొల్లలంత భయపడుతూ వణికిపోతు ఉండగా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Adigadigo Thellani Aa Velugemiti Sodaraa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Ani Gollalanthaa Bhayapaduthu Vanakipothu Undagaa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2026-02-25T08:36:36Z</dcterms:created>
  <dcterms:modified xsi:type="dcterms:W3CDTF">2026-02-25T08:36:36Z</dcterms:modified>
</cp:coreProperties>
</file>