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ధర్మ శాస్త్రములో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Dharma Shaasthramulo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ధర్మ శాస్త్రములో - ఆశ్చర్యమైనవి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Dharma Shaasthramulo - Aashcharyamainavi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చూచునట్లు నా - కన్నులు తెరువుము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Choochunatlu Naa - Kannulu Theruvumu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2026-08-11T18:37:05Z</dcterms:created>
  <dcterms:modified xsi:type="dcterms:W3CDTF">2026-08-11T18:37:05Z</dcterms:modified>
</cp:coreProperties>
</file>