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స్తోత్రం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Sthothram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 నడిపించుమా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యేసయ్యా.. కృప చూపి నడిపించుమా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 Nadipinchumaa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 Krupa Choopi Nadipinchumaa (2)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స్తోత్రం యేసయ్యా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రక్షకుడవు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Sthothram Yesayyaa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Rakshakudavu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సృష్టికర్తవు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చేర్చి ఆదరించుమా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Srushtikarthavu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Cherchi Aadarinchumaa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యేసయ్యా… దరి చేర్చి ఆదరించుమా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 ప్రెయిస్ యు అండ్ వర్షిప్ 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Yesayyaa… Dari Cherchi Aadarinchumaa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Praise You and Worship You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ఆల్మైటీ గాడ్.. ప్రైస్ యు అండ్ వర్షిప్ 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హాల్లేలూయా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Almighty God.. Praise You and Worship You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యేసయ్యా.. ఆమెన్ హాల్లేలూయా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 Aamen Haallelooyaa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తండ్రి ప్రేమా స్వరూపివి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సర్వాధికారివి.. ఓ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Thandri Premaa Swaroopivi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Sarvaadhikaarivi.. O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యేసయ్యా.. కరుణించి కాపాడుమా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 Karuninchi Kaapaadumaa (2)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– స్తోత్రించి కీర్తింతున్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పొగడెదన్.. ఓ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Sthothrinchi Keerthinthun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Pogadedan.. O Yesayyaa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2026-02-25T09:14:46Z</dcterms:created>
  <dcterms:modified xsi:type="dcterms:W3CDTF">2026-02-25T09:14:46Z</dcterms:modified>
</cp:coreProperties>
</file>