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 Night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 night, holy night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is calm, all is bright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yon virgin, mother and child.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Holy Infant so tender and mild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 in heavenly peace,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 in heavenly peace!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 night, holy night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Shepherds quake at the sight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Glories stream from heaven afar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Heavenly hosts sing 'Alleluia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Savior is born,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 the Savior is born!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 night, holy night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 of God, love's pure light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Radiant beams from Thy holy face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dawn of redeeming grace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Lord, at Thy birth,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Jesus Lord, at Thy birth!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2026-08-24T07:36:11Z</dcterms:created>
  <dcterms:modified xsi:type="dcterms:W3CDTF">2026-08-24T07:36:11Z</dcterms:modified>
</cp:coreProperties>
</file>