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సాగిపోదును ఆగిపోను నేను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Saagipodunu Aagiponu Nenu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సాగిపోదును – ఆగిపోను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విశ్వాసములో నేను – ప్రార్ధనలో నేడు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Saagipodunu Aagiponu Nenu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Vishwasamulo Nenu – Prardhanalo Nenu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హల్లేలూయ – హల్లెలూయ హల్లేలూయ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Hallelujah – Hallelujah Hallelujah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ఎండిన ఎడారి లోయలలో – నేను నడిచినను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 గుహలలో – బీడులలో నేను తిరిగినను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Endina Yedaari Loyalalo Nenu Nadachinanu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 Guhalalo Beedulalo Nenu Thiriginanu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సహాయకుడు – నా కాపరి యేసే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హల్లేలూయ – హల్లెలూయ హల్లేలూయ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Sahaayakudu – Naa Kaapari Yese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Hallelujah – Hallelujah Hallelujah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పగలెండ దెబ్బకైనను – రాత్రి వేళ భయముకైనా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పగవాని బానములకైనా – నేను భయపడను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Pagalenda Debbakainanu – Raathri Vela Bhayamukaina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Pagavaari Baanamulakainaa – Nenu Bhayapadanu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ఆశ్రయము – నా ప్రాణము యేసే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హల్లేలూయ – హల్లెలూయ హల్లేలూయ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Aashrayamu – Naa Praanamu Yese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Hallelujah – Hallelujah Hallelujah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పదివేల మంది పైబడినా – పదిలముగానే నుండెదను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సన్నిధానమే – నాకు ఆధారం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Padivela Mandi Paibadinaa – Padilamugaane Nundedanu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Sanniddhaname – Naaku Aadhaaram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కేడెము – నా కోటయు యేసే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హల్లేలూయ – హల్లెలూయ హల్లేలూయ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Sahaayakudu – Naa Kotayu Yesu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Hallelujah – Hallelujah Hallelujah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2026-02-25T09:15:33Z</dcterms:created>
  <dcterms:modified xsi:type="dcterms:W3CDTF">2026-02-25T09:15:33Z</dcterms:modified>
</cp:coreProperties>
</file>