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వారసులం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Vaarasulam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శుభములు గూర్చుచు మాలోన శోభిల్లు యేసును జూపుదము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Shubhamulu Goorchuchu Maalona Shobhillu Yesunu Joopudamu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వారసులం ప్రేమనివాసులము – జీవము యాత్రికులం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దాసులము – నవయుగ సౌనికులం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Vaarasulan Premanivaasulamu – Jeevamu Yaathrikulan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Daasulamu – Navayuga Saunikulan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పౌరులము – హల్లెలూయా నవయుగ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Paurulamu – Hallelooyaa Navayuga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దారుణ హింసలలో – దేవుని దూతలుగా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ఆరని జాల్వలో ఆగని జయములతో మారని ప్రేమ సమర్పణతో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Daaruna Hinsalalo – Devuni Doothalugaa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Aarani Jaalvalo Aagani Jayamulatho Maarani Prema Samarpanatho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సర్వత్ర యేసుని కీర్తింతుము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Sarvathra Yesuni Keerthinthumu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సిలువ ప్రభు సమాధి చెలుచటచే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విజత ప్రేమికులం – విదేయ బోధకులం – నిజముగ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Siluva Prabhu Samaadhi Cheluchatache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Vijatha Premakulan – Videya Bodhakulan – Nijamuga Rakshana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ప్రబలుటకై ధ్వజముగ సిలువను నిలుపుదుము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Prabalutakai Dhvajamuga Siluvanu Nilupudumu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హతసాక్షుల కాలంలో అవనిలో చెలరేగే గతకాలపు సేవ గొల్గత గిరిజేర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భీతులలో బహు రీతులలో నూతన లోకము కాంక్షింతుము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Hathasaakshula Kaalanlo Avanilo Chelarege Gathakaalapu Seva Golgatha Girijera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Bheethulalo Bahu Reethulalo Noothana Lokamu Kaangkshinthumu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ప్రభువును చూచుటకై ప్రజలందరు 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విభుమహిమను గాంచ విశ్వమే మము గోర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Prabhuvunu Choochutakai Prajalandaru Raagaa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Vibhumahimanu Gaancha Vishvame Mamu Gora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2026-08-24T10:16:48Z</dcterms:created>
  <dcterms:modified xsi:type="dcterms:W3CDTF">2026-08-24T10:16:48Z</dcterms:modified>
</cp:coreProperties>
</file>