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యేడు మొదలు బెట్టెను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Krotha Yedu Modalu Bettenu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యేడు మొదలు బెట్టెను మన బ్రతుకు నందు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యేడు మొదలు బెట్టెను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Kroththa Yedu Modalu Bettenu Mana Brathuku Nandu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Kroththa Yedu Modalu Bettenu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క్రొత్త మనసు తోడ మీరు క్రొత్త యేట ప్రభుని సేవ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తత్తర పడకుండ జేయు టుత్తమొత్తమంబు జూడ         ||క్రొత్త||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Kroththa Manasu Thoda Meeru Kroththa Yeta Prabhuni Seva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Thaththara Padakunda Jeyu Tuthamothamambu Jooda        ||Kroththa||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పొందియున్న మేలులన్నియు బొంకంబు మీర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డెందమందు స్మరణ జేయుడి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Pondiyunna Melulanniyu Bonkambu Meera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Dendamandu Smaran Jeyudi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ఇందు మీరు మొదలుపెట్టు పందెమందు గెల్వ వలయు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అందముగను రవిని బోలి అలయకుండా మెలయకుండా        ||క్రొత్త||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 Meeru Modalupettu Pandemandu Gelva Valayu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Andamuganu Ravini Boli Alayakunda Melayakunda               ||Kroththa||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బలము లేని వారమయ్యీను బలమొందవచ్చు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కలిమి మీర గర్త వాక్కున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Balamu Leni Vaaramayyunu Balamondavachchu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Kalimi Meera Gartha Vaakkuna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అలయకుండా అడుగుచుండ నలగకుండా మోదమొంది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బలమొసంగు సర్వ విధుల నెలమి మీర నొచ్చుచుండ            ||క్రొత్త||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Alayakunda Aduguchunda Nalagakunda Modamondi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Balamosangu Sarva Vidhula Nelami Meera Nochchuchunda    ||Kroththa||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పంకమంటినప్పుడు ప్రభు క్రీస్తు యేసు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 జేరి మీరు వేడగా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Pankamantinappudu Prabhu Kreesthu Yesu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 Jeri Meeru Vedagaa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సేపు మీర తనదు కరుణ పాపమంతా కడిగివేసి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రోగ చిహ్నలన్ని బాపి వేసి శుద్ది చేయు                       ||క్రొత్త||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Sepu Meera Thanadu Karuna Paapamantha Kadigivesi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Roga Chihnalanni Baapi Vesi Shudhdhi Cheyu             ||Kroththa||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2026-02-25T09:29:24Z</dcterms:created>
  <dcterms:modified xsi:type="dcterms:W3CDTF">2026-02-25T09:29:24Z</dcterms:modified>
</cp:coreProperties>
</file>