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శరణుం జొచ్చితి యేసునాధుండ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Sharanun Jochchithi Yesunaadhunda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శరణుం జొచ్చితి యేసునాధుండ - శక్తిహీనతం గల్గె నా = దరణ మిమ్మిల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నెవ్వం బొందితి - దవ్వుసేయక కావవే | శరణు||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Sharanun Jochchithi Yesunaadhunda - Shakthiheenathan Galge Naa = Darana Mimmila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Nevvan Bondithi - Davvuseyaka Kaavave | Sharanu||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కరుణం జూడుము కన్నతండ్రివి - కల్మషం బెడంబాపవే = మరణ మొందక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మున్ను - మార్పు నొందంగం జేయవే ||శరణు||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Karunan Joodumu Kannathandrivi - Kalmashan Bedambaapave = Marana Mondaka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Munnu - Maarpu Nondanggan Jeyave ||Sharanu||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మొరను జెచ్చెర నాలకించుచు - మోము నా జూపవే = యురు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పదంబుల సేవం జేసెద - నుద్ధరించుము కూర్మితో ||శరణు||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Moranu Jechchera Naalakinchuchu - Momu Naa Joopave = Yuru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Padambula Sevan Jeseda - Nuddharinchumu Koormitho ||Sharanu||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తామస క్రియలందు వాంఛలు- తాకకుండగం జేయవే = క్షేమమైన సువార్త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బోధల - సిద్ధపడి - విననీయవే |; శరణు||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Thaamasa Kriyalandu Vaanchhalu- Thaakakundagan Jeyave = Kshemamaina Suvaartha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Bodhala - Siddhapadi - Vinaneeyave |; Sharanu||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చాల కల్గి యున్నను - నేర్పుము సత్కృపన్‌ = గమిలి పోయెడి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మాయ లోకపు - గాంతి నీరస మంచు నీ ||శరణు||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Chaala Kalgi Yunnanu - Nerpumu Sathkrupan = Gamili Poyedi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Maaya Lokapu - Gaanthi Neerasa Manchu Nee ||Sharanu||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2026-08-11T18:44:23Z</dcterms:created>
  <dcterms:modified xsi:type="dcterms:W3CDTF">2026-08-11T18:44:23Z</dcterms:modified>
</cp:coreProperties>
</file>