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పాత్రుడా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Paathrudaa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పాత్రుడా –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ఆరాధనకు నీవె యోగ్యుడవయ్యా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Paathrudaa –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Aaraadhanaku Neeve Yogyudavayyaa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 పరవశము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 ఆత్మకు ఆహారము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 Paravashamu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 Aathmaku Aahaaramu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నా పాదములకు దీపము (3)    ||నా స్తుతి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Naa Paadamulaku Deepamu (3)      ||Naa Sthuthi Paathrudaa||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 ఆశ్రయము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 ఆత్మకు అభిషేకము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 Aathmaku Abhishekamu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 జీవన ఆధారము (3)    ||నా స్తుతి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 Jeevana Aadhaaramu (3)      ||Naa Sthuthi Paathrudaa||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సౌందర్యము యెరూషలేము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పరిపూర్ణత సీయోను శిఖరము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Soundaryamu Yerushalemu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Paripoornatha Seeyonu Shikharamu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పరిపూర్ణత నా జీవిత గమ్యము (3)    ||నా స్తుతి పాత్రుడా||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Paripoornatha Naa Jeevitha Gamyamu (3)      ||Naa Sthuthi Paathrudaa||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2026-02-25T08:47:20Z</dcterms:created>
  <dcterms:modified xsi:type="dcterms:W3CDTF">2026-02-25T08:47:20Z</dcterms:modified>
</cp:coreProperties>
</file>