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తల్లికన్నను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Thallikannanu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తల్లి కన్నను – ఓ తండ్రి కన్నను – ప్రేమించు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క్షమియించు దేవుడు – ప్రేయసి కన్నా ప్రేమించు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Thalli Kannanu – O Thandri Kannanu – Premanchu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Kshamiyinchu Devudu – Preyasi Kannaa Premanchu Devudu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ప్రాణాన్ని త్యాగమిచ్చిన నిజ స్నేహితుడు        ||ఓ||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Praanaanni Thyaagamichchina Nija Snehithudu        ||O||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కాలాలు మారిన కరిగిపోని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కలువరిలో చూపిన క్రీస్తేసు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Kaalaalu Maarina Karigiponi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Kaluvarilo Choopina Kreesthesu Prema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ముదిమి వచ్చు వరకు నిన్నెతుకొనే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తల్లియైన మరచిన – నిను మరువని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Mudimi Vachchu Varaku Ninnethukone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Thalliyaina Marachina – Ninu Maruvani Prema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– ప్రేమా – ఏ లోపం లేనిది క్రీస్తు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– ప్రేమా – ఏ బదులాశించనిది యేసు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– Prema – E Lopan Lenidi Kreesthu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– Prema – E Badulaashinchanidi Yesu Prema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పర్వతాలు తొలగిన – తొలగిపోని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పాపులని త్రోయక దరిచేర్చు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Parvathaalu Tholagina – Tholagiponi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Paapulani Throyaka Daricherchu Prema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ప్రాణస్నేహితుడై – ప్రాణ మిచ్చిన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– ప్రేమా – ఏ లోపం లేనిది క్రీస్తు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Praanasnehithudai – Praana Michchina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– Prema – E Lopan Lenidi Kreesthu Prema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– ప్రేమా – ఏ బదులాశించనిది యేసు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– Prema – E Badulaashinchanidi Yesu Prema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2026-08-24T10:17:34Z</dcterms:created>
  <dcterms:modified xsi:type="dcterms:W3CDTF">2026-08-24T10:17:34Z</dcterms:modified>
</cp:coreProperties>
</file>